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0_C8429CB1.xml" ContentType="application/vnd.ms-powerpoint.comments+xml"/>
  <Override PartName="/ppt/comments/modernComment_10F_B3D7C647.xml" ContentType="application/vnd.ms-powerpoint.comments+xml"/>
  <Override PartName="/ppt/comments/modernComment_10C_8E569662.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9" r:id="rId5"/>
    <p:sldMasterId id="2147483735" r:id="rId6"/>
  </p:sldMasterIdLst>
  <p:notesMasterIdLst>
    <p:notesMasterId r:id="rId27"/>
  </p:notesMasterIdLst>
  <p:sldIdLst>
    <p:sldId id="256" r:id="rId7"/>
    <p:sldId id="277" r:id="rId8"/>
    <p:sldId id="272" r:id="rId9"/>
    <p:sldId id="271" r:id="rId10"/>
    <p:sldId id="273" r:id="rId11"/>
    <p:sldId id="268" r:id="rId12"/>
    <p:sldId id="257" r:id="rId13"/>
    <p:sldId id="258" r:id="rId14"/>
    <p:sldId id="259" r:id="rId15"/>
    <p:sldId id="260" r:id="rId16"/>
    <p:sldId id="261" r:id="rId17"/>
    <p:sldId id="262" r:id="rId18"/>
    <p:sldId id="263" r:id="rId19"/>
    <p:sldId id="264" r:id="rId20"/>
    <p:sldId id="274" r:id="rId21"/>
    <p:sldId id="265" r:id="rId22"/>
    <p:sldId id="266" r:id="rId23"/>
    <p:sldId id="267" r:id="rId24"/>
    <p:sldId id="278" r:id="rId25"/>
    <p:sldId id="279" r:id="rId26"/>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1BDE33-F368-AB02-DE19-7C949CFB097C}" name="Ze Yang" initials="ZY" userId="S::ze.yang@ni.com::26866cc4-4c03-479f-bfcf-c26afcd258be" providerId="AD"/>
  <p188:author id="{20954CAB-870B-A79A-667D-3BC7345BA9CD}" name="Yao Li" initials="YL" userId="S::yao.li@ni.com::e47bcb0f-841a-41d7-9117-7003165ad1b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 Yang" userId="S::ze.yang@ni.com::26866cc4-4c03-479f-bfcf-c26afcd258be" providerId="AD" clId="Web-{94042EFF-0BF8-2E04-8DC8-C5E10ED081AE}"/>
    <pc:docChg chg="modSld">
      <pc:chgData name="Ze Yang" userId="S::ze.yang@ni.com::26866cc4-4c03-479f-bfcf-c26afcd258be" providerId="AD" clId="Web-{94042EFF-0BF8-2E04-8DC8-C5E10ED081AE}" dt="2023-04-24T05:00:01.974" v="35" actId="1076"/>
      <pc:docMkLst>
        <pc:docMk/>
      </pc:docMkLst>
      <pc:sldChg chg="modSp">
        <pc:chgData name="Ze Yang" userId="S::ze.yang@ni.com::26866cc4-4c03-479f-bfcf-c26afcd258be" providerId="AD" clId="Web-{94042EFF-0BF8-2E04-8DC8-C5E10ED081AE}" dt="2023-04-24T05:00:01.974" v="35" actId="1076"/>
        <pc:sldMkLst>
          <pc:docMk/>
          <pc:sldMk cId="3359808689" sldId="272"/>
        </pc:sldMkLst>
        <pc:spChg chg="mod">
          <ac:chgData name="Ze Yang" userId="S::ze.yang@ni.com::26866cc4-4c03-479f-bfcf-c26afcd258be" providerId="AD" clId="Web-{94042EFF-0BF8-2E04-8DC8-C5E10ED081AE}" dt="2023-04-24T05:00:01.974" v="33" actId="1076"/>
          <ac:spMkLst>
            <pc:docMk/>
            <pc:sldMk cId="3359808689" sldId="272"/>
            <ac:spMk id="3" creationId="{6B3F415D-B2D9-6E54-0C97-4A1297DBADE8}"/>
          </ac:spMkLst>
        </pc:spChg>
        <pc:spChg chg="mod">
          <ac:chgData name="Ze Yang" userId="S::ze.yang@ni.com::26866cc4-4c03-479f-bfcf-c26afcd258be" providerId="AD" clId="Web-{94042EFF-0BF8-2E04-8DC8-C5E10ED081AE}" dt="2023-04-24T05:00:01.974" v="32" actId="1076"/>
          <ac:spMkLst>
            <pc:docMk/>
            <pc:sldMk cId="3359808689" sldId="272"/>
            <ac:spMk id="6" creationId="{A9329C7A-AC1D-8CA7-64C5-1B7F51648D11}"/>
          </ac:spMkLst>
        </pc:spChg>
        <pc:spChg chg="mod">
          <ac:chgData name="Ze Yang" userId="S::ze.yang@ni.com::26866cc4-4c03-479f-bfcf-c26afcd258be" providerId="AD" clId="Web-{94042EFF-0BF8-2E04-8DC8-C5E10ED081AE}" dt="2023-04-24T05:00:01.974" v="31" actId="1076"/>
          <ac:spMkLst>
            <pc:docMk/>
            <pc:sldMk cId="3359808689" sldId="272"/>
            <ac:spMk id="7" creationId="{24A9E5EF-5F74-D020-27C1-CBE172ED3DC3}"/>
          </ac:spMkLst>
        </pc:spChg>
        <pc:spChg chg="mod">
          <ac:chgData name="Ze Yang" userId="S::ze.yang@ni.com::26866cc4-4c03-479f-bfcf-c26afcd258be" providerId="AD" clId="Web-{94042EFF-0BF8-2E04-8DC8-C5E10ED081AE}" dt="2023-04-24T05:00:01.974" v="30" actId="1076"/>
          <ac:spMkLst>
            <pc:docMk/>
            <pc:sldMk cId="3359808689" sldId="272"/>
            <ac:spMk id="8" creationId="{0952DB17-B505-CCFD-03FC-3C39250700B1}"/>
          </ac:spMkLst>
        </pc:spChg>
        <pc:spChg chg="mod">
          <ac:chgData name="Ze Yang" userId="S::ze.yang@ni.com::26866cc4-4c03-479f-bfcf-c26afcd258be" providerId="AD" clId="Web-{94042EFF-0BF8-2E04-8DC8-C5E10ED081AE}" dt="2023-04-24T05:00:01.974" v="29" actId="1076"/>
          <ac:spMkLst>
            <pc:docMk/>
            <pc:sldMk cId="3359808689" sldId="272"/>
            <ac:spMk id="13" creationId="{A3ECB7BB-87C6-1E34-ACC7-469567FB3860}"/>
          </ac:spMkLst>
        </pc:spChg>
        <pc:spChg chg="mod">
          <ac:chgData name="Ze Yang" userId="S::ze.yang@ni.com::26866cc4-4c03-479f-bfcf-c26afcd258be" providerId="AD" clId="Web-{94042EFF-0BF8-2E04-8DC8-C5E10ED081AE}" dt="2023-04-24T05:00:01.974" v="28" actId="1076"/>
          <ac:spMkLst>
            <pc:docMk/>
            <pc:sldMk cId="3359808689" sldId="272"/>
            <ac:spMk id="14" creationId="{5E7DEE26-F7F1-654E-B6CB-EEA5E0735567}"/>
          </ac:spMkLst>
        </pc:spChg>
        <pc:spChg chg="mod">
          <ac:chgData name="Ze Yang" userId="S::ze.yang@ni.com::26866cc4-4c03-479f-bfcf-c26afcd258be" providerId="AD" clId="Web-{94042EFF-0BF8-2E04-8DC8-C5E10ED081AE}" dt="2023-04-24T05:00:01.974" v="27" actId="1076"/>
          <ac:spMkLst>
            <pc:docMk/>
            <pc:sldMk cId="3359808689" sldId="272"/>
            <ac:spMk id="15" creationId="{078E85AE-E5D1-D255-6068-BDE7421089BF}"/>
          </ac:spMkLst>
        </pc:spChg>
        <pc:spChg chg="mod">
          <ac:chgData name="Ze Yang" userId="S::ze.yang@ni.com::26866cc4-4c03-479f-bfcf-c26afcd258be" providerId="AD" clId="Web-{94042EFF-0BF8-2E04-8DC8-C5E10ED081AE}" dt="2023-04-24T05:00:01.974" v="26" actId="1076"/>
          <ac:spMkLst>
            <pc:docMk/>
            <pc:sldMk cId="3359808689" sldId="272"/>
            <ac:spMk id="16" creationId="{F7B72EA7-7262-4AF1-7FDE-9B3406636F15}"/>
          </ac:spMkLst>
        </pc:spChg>
        <pc:spChg chg="mod">
          <ac:chgData name="Ze Yang" userId="S::ze.yang@ni.com::26866cc4-4c03-479f-bfcf-c26afcd258be" providerId="AD" clId="Web-{94042EFF-0BF8-2E04-8DC8-C5E10ED081AE}" dt="2023-04-24T05:00:01.974" v="25" actId="1076"/>
          <ac:spMkLst>
            <pc:docMk/>
            <pc:sldMk cId="3359808689" sldId="272"/>
            <ac:spMk id="17" creationId="{7A4FB72D-1C41-BEC1-AC66-329B4CF3BF04}"/>
          </ac:spMkLst>
        </pc:spChg>
        <pc:spChg chg="mod">
          <ac:chgData name="Ze Yang" userId="S::ze.yang@ni.com::26866cc4-4c03-479f-bfcf-c26afcd258be" providerId="AD" clId="Web-{94042EFF-0BF8-2E04-8DC8-C5E10ED081AE}" dt="2023-04-24T05:00:01.974" v="34" actId="1076"/>
          <ac:spMkLst>
            <pc:docMk/>
            <pc:sldMk cId="3359808689" sldId="272"/>
            <ac:spMk id="19" creationId="{B48FC7F4-1808-2B1F-D859-4F507919E8F7}"/>
          </ac:spMkLst>
        </pc:spChg>
        <pc:spChg chg="mod">
          <ac:chgData name="Ze Yang" userId="S::ze.yang@ni.com::26866cc4-4c03-479f-bfcf-c26afcd258be" providerId="AD" clId="Web-{94042EFF-0BF8-2E04-8DC8-C5E10ED081AE}" dt="2023-04-24T05:00:01.974" v="35" actId="1076"/>
          <ac:spMkLst>
            <pc:docMk/>
            <pc:sldMk cId="3359808689" sldId="272"/>
            <ac:spMk id="20" creationId="{084BE7B0-7519-24C1-8E8D-723709A660BE}"/>
          </ac:spMkLst>
        </pc:spChg>
        <pc:picChg chg="mod">
          <ac:chgData name="Ze Yang" userId="S::ze.yang@ni.com::26866cc4-4c03-479f-bfcf-c26afcd258be" providerId="AD" clId="Web-{94042EFF-0BF8-2E04-8DC8-C5E10ED081AE}" dt="2023-04-24T05:00:01.974" v="24" actId="1076"/>
          <ac:picMkLst>
            <pc:docMk/>
            <pc:sldMk cId="3359808689" sldId="272"/>
            <ac:picMk id="21" creationId="{7ABD5B71-8F50-1CA5-B9C1-14F93D8CA0A9}"/>
          </ac:picMkLst>
        </pc:picChg>
        <pc:picChg chg="mod">
          <ac:chgData name="Ze Yang" userId="S::ze.yang@ni.com::26866cc4-4c03-479f-bfcf-c26afcd258be" providerId="AD" clId="Web-{94042EFF-0BF8-2E04-8DC8-C5E10ED081AE}" dt="2023-04-24T05:00:01.974" v="23" actId="1076"/>
          <ac:picMkLst>
            <pc:docMk/>
            <pc:sldMk cId="3359808689" sldId="272"/>
            <ac:picMk id="22" creationId="{4C5FAF40-553C-E311-6BF0-3092E2852D77}"/>
          </ac:picMkLst>
        </pc:picChg>
        <pc:picChg chg="mod">
          <ac:chgData name="Ze Yang" userId="S::ze.yang@ni.com::26866cc4-4c03-479f-bfcf-c26afcd258be" providerId="AD" clId="Web-{94042EFF-0BF8-2E04-8DC8-C5E10ED081AE}" dt="2023-04-24T05:00:01.974" v="22" actId="1076"/>
          <ac:picMkLst>
            <pc:docMk/>
            <pc:sldMk cId="3359808689" sldId="272"/>
            <ac:picMk id="24" creationId="{527E8221-BE35-1A52-9D6E-FDCD5DBBDCC6}"/>
          </ac:picMkLst>
        </pc:picChg>
        <pc:picChg chg="mod">
          <ac:chgData name="Ze Yang" userId="S::ze.yang@ni.com::26866cc4-4c03-479f-bfcf-c26afcd258be" providerId="AD" clId="Web-{94042EFF-0BF8-2E04-8DC8-C5E10ED081AE}" dt="2023-04-24T05:00:01.974" v="21" actId="1076"/>
          <ac:picMkLst>
            <pc:docMk/>
            <pc:sldMk cId="3359808689" sldId="272"/>
            <ac:picMk id="25" creationId="{196C354F-C77B-F41D-4900-F098AE91DFF3}"/>
          </ac:picMkLst>
        </pc:picChg>
        <pc:picChg chg="mod">
          <ac:chgData name="Ze Yang" userId="S::ze.yang@ni.com::26866cc4-4c03-479f-bfcf-c26afcd258be" providerId="AD" clId="Web-{94042EFF-0BF8-2E04-8DC8-C5E10ED081AE}" dt="2023-04-24T05:00:01.974" v="20" actId="1076"/>
          <ac:picMkLst>
            <pc:docMk/>
            <pc:sldMk cId="3359808689" sldId="272"/>
            <ac:picMk id="26" creationId="{DC59C32B-700D-E49D-213F-BF73FA2CB841}"/>
          </ac:picMkLst>
        </pc:picChg>
        <pc:picChg chg="mod">
          <ac:chgData name="Ze Yang" userId="S::ze.yang@ni.com::26866cc4-4c03-479f-bfcf-c26afcd258be" providerId="AD" clId="Web-{94042EFF-0BF8-2E04-8DC8-C5E10ED081AE}" dt="2023-04-24T05:00:01.974" v="19" actId="1076"/>
          <ac:picMkLst>
            <pc:docMk/>
            <pc:sldMk cId="3359808689" sldId="272"/>
            <ac:picMk id="27" creationId="{7400A0D8-734A-8F9D-2FA5-6DE2A522482A}"/>
          </ac:picMkLst>
        </pc:picChg>
      </pc:sldChg>
      <pc:sldChg chg="modSp">
        <pc:chgData name="Ze Yang" userId="S::ze.yang@ni.com::26866cc4-4c03-479f-bfcf-c26afcd258be" providerId="AD" clId="Web-{94042EFF-0BF8-2E04-8DC8-C5E10ED081AE}" dt="2023-04-24T04:59:59.474" v="18" actId="1076"/>
        <pc:sldMkLst>
          <pc:docMk/>
          <pc:sldMk cId="466085650" sldId="277"/>
        </pc:sldMkLst>
        <pc:picChg chg="mod">
          <ac:chgData name="Ze Yang" userId="S::ze.yang@ni.com::26866cc4-4c03-479f-bfcf-c26afcd258be" providerId="AD" clId="Web-{94042EFF-0BF8-2E04-8DC8-C5E10ED081AE}" dt="2023-04-24T04:59:59.474" v="18" actId="1076"/>
          <ac:picMkLst>
            <pc:docMk/>
            <pc:sldMk cId="466085650" sldId="277"/>
            <ac:picMk id="83" creationId="{124669EB-36D6-6FC1-7E1D-5E4EFA38F83D}"/>
          </ac:picMkLst>
        </pc:picChg>
      </pc:sldChg>
    </pc:docChg>
  </pc:docChgLst>
  <pc:docChgLst>
    <pc:chgData name="Ze Yang" userId="26866cc4-4c03-479f-bfcf-c26afcd258be" providerId="ADAL" clId="{FFCB63F0-A685-4F17-97DF-AA8F178B789B}"/>
    <pc:docChg chg="custSel modSld">
      <pc:chgData name="Ze Yang" userId="26866cc4-4c03-479f-bfcf-c26afcd258be" providerId="ADAL" clId="{FFCB63F0-A685-4F17-97DF-AA8F178B789B}" dt="2023-04-27T03:35:11.340" v="0" actId="313"/>
      <pc:docMkLst>
        <pc:docMk/>
      </pc:docMkLst>
      <pc:sldChg chg="modSp mod">
        <pc:chgData name="Ze Yang" userId="26866cc4-4c03-479f-bfcf-c26afcd258be" providerId="ADAL" clId="{FFCB63F0-A685-4F17-97DF-AA8F178B789B}" dt="2023-04-27T03:35:11.340" v="0" actId="313"/>
        <pc:sldMkLst>
          <pc:docMk/>
          <pc:sldMk cId="3359808689" sldId="272"/>
        </pc:sldMkLst>
        <pc:spChg chg="mod">
          <ac:chgData name="Ze Yang" userId="26866cc4-4c03-479f-bfcf-c26afcd258be" providerId="ADAL" clId="{FFCB63F0-A685-4F17-97DF-AA8F178B789B}" dt="2023-04-27T03:35:11.340" v="0" actId="313"/>
          <ac:spMkLst>
            <pc:docMk/>
            <pc:sldMk cId="3359808689" sldId="272"/>
            <ac:spMk id="16" creationId="{F7B72EA7-7262-4AF1-7FDE-9B3406636F15}"/>
          </ac:spMkLst>
        </pc:spChg>
      </pc:sldChg>
    </pc:docChg>
  </pc:docChgLst>
  <pc:docChgLst>
    <pc:chgData name="Chen Chen" userId="3e3973bb-3db3-4da9-a6af-1e4c8dc21665" providerId="ADAL" clId="{8E32C6A8-40A1-4F50-B738-5342ABF66397}"/>
    <pc:docChg chg="custSel addSld delSld modSld">
      <pc:chgData name="Chen Chen" userId="3e3973bb-3db3-4da9-a6af-1e4c8dc21665" providerId="ADAL" clId="{8E32C6A8-40A1-4F50-B738-5342ABF66397}" dt="2023-04-23T07:26:05.313" v="1003" actId="14100"/>
      <pc:docMkLst>
        <pc:docMk/>
      </pc:docMkLst>
      <pc:sldChg chg="modSp mod">
        <pc:chgData name="Chen Chen" userId="3e3973bb-3db3-4da9-a6af-1e4c8dc21665" providerId="ADAL" clId="{8E32C6A8-40A1-4F50-B738-5342ABF66397}" dt="2023-04-23T07:03:39.717" v="4" actId="20577"/>
        <pc:sldMkLst>
          <pc:docMk/>
          <pc:sldMk cId="1895434085" sldId="267"/>
        </pc:sldMkLst>
        <pc:graphicFrameChg chg="modGraphic">
          <ac:chgData name="Chen Chen" userId="3e3973bb-3db3-4da9-a6af-1e4c8dc21665" providerId="ADAL" clId="{8E32C6A8-40A1-4F50-B738-5342ABF66397}" dt="2023-04-23T07:03:39.717" v="4" actId="20577"/>
          <ac:graphicFrameMkLst>
            <pc:docMk/>
            <pc:sldMk cId="1895434085" sldId="267"/>
            <ac:graphicFrameMk id="12" creationId="{481EE7BF-B220-3364-F9A9-4BEA81281424}"/>
          </ac:graphicFrameMkLst>
        </pc:graphicFrameChg>
      </pc:sldChg>
      <pc:sldChg chg="addSp modSp new mod">
        <pc:chgData name="Chen Chen" userId="3e3973bb-3db3-4da9-a6af-1e4c8dc21665" providerId="ADAL" clId="{8E32C6A8-40A1-4F50-B738-5342ABF66397}" dt="2023-04-23T07:13:04.588" v="396" actId="120"/>
        <pc:sldMkLst>
          <pc:docMk/>
          <pc:sldMk cId="3768454525" sldId="278"/>
        </pc:sldMkLst>
        <pc:spChg chg="mod">
          <ac:chgData name="Chen Chen" userId="3e3973bb-3db3-4da9-a6af-1e4c8dc21665" providerId="ADAL" clId="{8E32C6A8-40A1-4F50-B738-5342ABF66397}" dt="2023-04-23T07:10:58.014" v="383" actId="20577"/>
          <ac:spMkLst>
            <pc:docMk/>
            <pc:sldMk cId="3768454525" sldId="278"/>
            <ac:spMk id="3" creationId="{17F799F4-1836-2D4A-CF9D-805B8DCB1466}"/>
          </ac:spMkLst>
        </pc:spChg>
        <pc:spChg chg="mod">
          <ac:chgData name="Chen Chen" userId="3e3973bb-3db3-4da9-a6af-1e4c8dc21665" providerId="ADAL" clId="{8E32C6A8-40A1-4F50-B738-5342ABF66397}" dt="2023-04-23T07:03:04.922" v="2"/>
          <ac:spMkLst>
            <pc:docMk/>
            <pc:sldMk cId="3768454525" sldId="278"/>
            <ac:spMk id="4" creationId="{2BCB1FEE-1846-8021-21C8-E83FA80A6E71}"/>
          </ac:spMkLst>
        </pc:spChg>
        <pc:graphicFrameChg chg="add mod modGraphic">
          <ac:chgData name="Chen Chen" userId="3e3973bb-3db3-4da9-a6af-1e4c8dc21665" providerId="ADAL" clId="{8E32C6A8-40A1-4F50-B738-5342ABF66397}" dt="2023-04-23T07:13:04.588" v="396" actId="120"/>
          <ac:graphicFrameMkLst>
            <pc:docMk/>
            <pc:sldMk cId="3768454525" sldId="278"/>
            <ac:graphicFrameMk id="5" creationId="{65F6CDBF-D335-1A3D-18C1-6AAB815DAA02}"/>
          </ac:graphicFrameMkLst>
        </pc:graphicFrameChg>
        <pc:picChg chg="add mod">
          <ac:chgData name="Chen Chen" userId="3e3973bb-3db3-4da9-a6af-1e4c8dc21665" providerId="ADAL" clId="{8E32C6A8-40A1-4F50-B738-5342ABF66397}" dt="2023-04-23T07:12:29.135" v="394" actId="14100"/>
          <ac:picMkLst>
            <pc:docMk/>
            <pc:sldMk cId="3768454525" sldId="278"/>
            <ac:picMk id="6" creationId="{9764857E-0FF6-0F23-3679-BEBB61A43496}"/>
          </ac:picMkLst>
        </pc:picChg>
        <pc:picChg chg="add mod">
          <ac:chgData name="Chen Chen" userId="3e3973bb-3db3-4da9-a6af-1e4c8dc21665" providerId="ADAL" clId="{8E32C6A8-40A1-4F50-B738-5342ABF66397}" dt="2023-04-23T07:12:25.290" v="392" actId="1076"/>
          <ac:picMkLst>
            <pc:docMk/>
            <pc:sldMk cId="3768454525" sldId="278"/>
            <ac:picMk id="7" creationId="{3260691B-6402-3F66-9E37-0642AB5564A4}"/>
          </ac:picMkLst>
        </pc:picChg>
      </pc:sldChg>
      <pc:sldChg chg="addSp delSp modSp new mod">
        <pc:chgData name="Chen Chen" userId="3e3973bb-3db3-4da9-a6af-1e4c8dc21665" providerId="ADAL" clId="{8E32C6A8-40A1-4F50-B738-5342ABF66397}" dt="2023-04-23T07:26:05.313" v="1003" actId="14100"/>
        <pc:sldMkLst>
          <pc:docMk/>
          <pc:sldMk cId="2988114977" sldId="279"/>
        </pc:sldMkLst>
        <pc:spChg chg="del">
          <ac:chgData name="Chen Chen" userId="3e3973bb-3db3-4da9-a6af-1e4c8dc21665" providerId="ADAL" clId="{8E32C6A8-40A1-4F50-B738-5342ABF66397}" dt="2023-04-23T07:24:12.095" v="987"/>
          <ac:spMkLst>
            <pc:docMk/>
            <pc:sldMk cId="2988114977" sldId="279"/>
            <ac:spMk id="2" creationId="{D86201D7-441F-E8AA-501C-9D00D0789B13}"/>
          </ac:spMkLst>
        </pc:spChg>
        <pc:spChg chg="mod">
          <ac:chgData name="Chen Chen" userId="3e3973bb-3db3-4da9-a6af-1e4c8dc21665" providerId="ADAL" clId="{8E32C6A8-40A1-4F50-B738-5342ABF66397}" dt="2023-04-23T07:16:55.665" v="426" actId="20577"/>
          <ac:spMkLst>
            <pc:docMk/>
            <pc:sldMk cId="2988114977" sldId="279"/>
            <ac:spMk id="3" creationId="{FB5EDEF8-F1D6-E23B-A5DF-871117442724}"/>
          </ac:spMkLst>
        </pc:spChg>
        <pc:spChg chg="mod">
          <ac:chgData name="Chen Chen" userId="3e3973bb-3db3-4da9-a6af-1e4c8dc21665" providerId="ADAL" clId="{8E32C6A8-40A1-4F50-B738-5342ABF66397}" dt="2023-04-23T07:03:56.825" v="20" actId="20577"/>
          <ac:spMkLst>
            <pc:docMk/>
            <pc:sldMk cId="2988114977" sldId="279"/>
            <ac:spMk id="4" creationId="{D27C0DF6-E39A-2CDA-E13A-135958CAA637}"/>
          </ac:spMkLst>
        </pc:spChg>
        <pc:graphicFrameChg chg="add mod modGraphic">
          <ac:chgData name="Chen Chen" userId="3e3973bb-3db3-4da9-a6af-1e4c8dc21665" providerId="ADAL" clId="{8E32C6A8-40A1-4F50-B738-5342ABF66397}" dt="2023-04-23T07:22:12.559" v="986" actId="20577"/>
          <ac:graphicFrameMkLst>
            <pc:docMk/>
            <pc:sldMk cId="2988114977" sldId="279"/>
            <ac:graphicFrameMk id="5" creationId="{254BA92A-CE02-CF47-3866-781BE563BEB8}"/>
          </ac:graphicFrameMkLst>
        </pc:graphicFrameChg>
        <pc:picChg chg="add mod">
          <ac:chgData name="Chen Chen" userId="3e3973bb-3db3-4da9-a6af-1e4c8dc21665" providerId="ADAL" clId="{8E32C6A8-40A1-4F50-B738-5342ABF66397}" dt="2023-04-23T07:24:17.203" v="991" actId="1076"/>
          <ac:picMkLst>
            <pc:docMk/>
            <pc:sldMk cId="2988114977" sldId="279"/>
            <ac:picMk id="7" creationId="{F1B02F21-FDBB-3F05-36D5-805E61731EC8}"/>
          </ac:picMkLst>
        </pc:picChg>
        <pc:picChg chg="add mod">
          <ac:chgData name="Chen Chen" userId="3e3973bb-3db3-4da9-a6af-1e4c8dc21665" providerId="ADAL" clId="{8E32C6A8-40A1-4F50-B738-5342ABF66397}" dt="2023-04-23T07:26:05.313" v="1003" actId="14100"/>
          <ac:picMkLst>
            <pc:docMk/>
            <pc:sldMk cId="2988114977" sldId="279"/>
            <ac:picMk id="8" creationId="{E128A867-5AA6-0359-948F-44BD8676CCC4}"/>
          </ac:picMkLst>
        </pc:picChg>
      </pc:sldChg>
      <pc:sldChg chg="add del">
        <pc:chgData name="Chen Chen" userId="3e3973bb-3db3-4da9-a6af-1e4c8dc21665" providerId="ADAL" clId="{8E32C6A8-40A1-4F50-B738-5342ABF66397}" dt="2023-04-23T07:25:50.064" v="993"/>
        <pc:sldMkLst>
          <pc:docMk/>
          <pc:sldMk cId="322700592" sldId="1790801002"/>
        </pc:sldMkLst>
      </pc:sldChg>
    </pc:docChg>
  </pc:docChgLst>
  <pc:docChgLst>
    <pc:chgData name="Ze Yang" userId="26866cc4-4c03-479f-bfcf-c26afcd258be" providerId="ADAL" clId="{C16A90FB-473D-4CCB-AC8A-B79C5B21D59A}"/>
    <pc:docChg chg="undo redo custSel mod addSld delSld modSld sldOrd modMainMaster">
      <pc:chgData name="Ze Yang" userId="26866cc4-4c03-479f-bfcf-c26afcd258be" providerId="ADAL" clId="{C16A90FB-473D-4CCB-AC8A-B79C5B21D59A}" dt="2023-04-25T14:34:19.143" v="1902" actId="1036"/>
      <pc:docMkLst>
        <pc:docMk/>
      </pc:docMkLst>
      <pc:sldChg chg="addSp modSp mod modClrScheme chgLayout">
        <pc:chgData name="Ze Yang" userId="26866cc4-4c03-479f-bfcf-c26afcd258be" providerId="ADAL" clId="{C16A90FB-473D-4CCB-AC8A-B79C5B21D59A}" dt="2023-04-21T08:52:47.384" v="171" actId="1036"/>
        <pc:sldMkLst>
          <pc:docMk/>
          <pc:sldMk cId="3503500172" sldId="256"/>
        </pc:sldMkLst>
        <pc:spChg chg="mod ord">
          <ac:chgData name="Ze Yang" userId="26866cc4-4c03-479f-bfcf-c26afcd258be" providerId="ADAL" clId="{C16A90FB-473D-4CCB-AC8A-B79C5B21D59A}" dt="2023-04-21T08:52:36.326" v="162" actId="700"/>
          <ac:spMkLst>
            <pc:docMk/>
            <pc:sldMk cId="3503500172" sldId="256"/>
            <ac:spMk id="2" creationId="{D0034DB1-ED70-B4EB-3871-8E27CF130322}"/>
          </ac:spMkLst>
        </pc:spChg>
        <pc:spChg chg="mod ord">
          <ac:chgData name="Ze Yang" userId="26866cc4-4c03-479f-bfcf-c26afcd258be" providerId="ADAL" clId="{C16A90FB-473D-4CCB-AC8A-B79C5B21D59A}" dt="2023-04-21T08:52:36.326" v="162" actId="700"/>
          <ac:spMkLst>
            <pc:docMk/>
            <pc:sldMk cId="3503500172" sldId="256"/>
            <ac:spMk id="3" creationId="{1C4DE51F-DD34-B912-A9F9-2D1A47D8C507}"/>
          </ac:spMkLst>
        </pc:spChg>
        <pc:spChg chg="mod ord">
          <ac:chgData name="Ze Yang" userId="26866cc4-4c03-479f-bfcf-c26afcd258be" providerId="ADAL" clId="{C16A90FB-473D-4CCB-AC8A-B79C5B21D59A}" dt="2023-04-21T08:52:36.326" v="162" actId="700"/>
          <ac:spMkLst>
            <pc:docMk/>
            <pc:sldMk cId="3503500172" sldId="256"/>
            <ac:spMk id="7" creationId="{3812D30C-68E0-FCAB-1C21-78440A6D20E9}"/>
          </ac:spMkLst>
        </pc:spChg>
        <pc:spChg chg="mod ord">
          <ac:chgData name="Ze Yang" userId="26866cc4-4c03-479f-bfcf-c26afcd258be" providerId="ADAL" clId="{C16A90FB-473D-4CCB-AC8A-B79C5B21D59A}" dt="2023-04-21T08:52:36.326" v="162" actId="700"/>
          <ac:spMkLst>
            <pc:docMk/>
            <pc:sldMk cId="3503500172" sldId="256"/>
            <ac:spMk id="9" creationId="{22F8A121-0092-C6F4-6984-068E70BA5219}"/>
          </ac:spMkLst>
        </pc:spChg>
        <pc:picChg chg="add mod">
          <ac:chgData name="Ze Yang" userId="26866cc4-4c03-479f-bfcf-c26afcd258be" providerId="ADAL" clId="{C16A90FB-473D-4CCB-AC8A-B79C5B21D59A}" dt="2023-04-21T08:52:47.384" v="171" actId="1036"/>
          <ac:picMkLst>
            <pc:docMk/>
            <pc:sldMk cId="3503500172" sldId="256"/>
            <ac:picMk id="4" creationId="{041A0DBE-D18B-66CA-865C-87FA1BD5B5C4}"/>
          </ac:picMkLst>
        </pc:picChg>
      </pc:sldChg>
      <pc:sldChg chg="mod ord modShow delCm modCm">
        <pc:chgData name="Ze Yang" userId="26866cc4-4c03-479f-bfcf-c26afcd258be" providerId="ADAL" clId="{C16A90FB-473D-4CCB-AC8A-B79C5B21D59A}" dt="2023-04-23T07:33:32.615" v="1853"/>
        <pc:sldMkLst>
          <pc:docMk/>
          <pc:sldMk cId="2388039266" sldId="268"/>
        </pc:sldMkLst>
      </pc:sldChg>
      <pc:sldChg chg="add del">
        <pc:chgData name="Ze Yang" userId="26866cc4-4c03-479f-bfcf-c26afcd258be" providerId="ADAL" clId="{C16A90FB-473D-4CCB-AC8A-B79C5B21D59A}" dt="2023-04-21T09:23:55.401" v="216" actId="47"/>
        <pc:sldMkLst>
          <pc:docMk/>
          <pc:sldMk cId="2356056178" sldId="269"/>
        </pc:sldMkLst>
      </pc:sldChg>
      <pc:sldChg chg="modSp del mod">
        <pc:chgData name="Ze Yang" userId="26866cc4-4c03-479f-bfcf-c26afcd258be" providerId="ADAL" clId="{C16A90FB-473D-4CCB-AC8A-B79C5B21D59A}" dt="2023-04-21T08:52:14.501" v="156" actId="47"/>
        <pc:sldMkLst>
          <pc:docMk/>
          <pc:sldMk cId="2083480703" sldId="270"/>
        </pc:sldMkLst>
        <pc:spChg chg="mod">
          <ac:chgData name="Ze Yang" userId="26866cc4-4c03-479f-bfcf-c26afcd258be" providerId="ADAL" clId="{C16A90FB-473D-4CCB-AC8A-B79C5B21D59A}" dt="2023-04-21T08:52:08.880" v="154" actId="21"/>
          <ac:spMkLst>
            <pc:docMk/>
            <pc:sldMk cId="2083480703" sldId="270"/>
            <ac:spMk id="5" creationId="{0601FD1F-58F9-3AC4-27AA-189139483B99}"/>
          </ac:spMkLst>
        </pc:spChg>
      </pc:sldChg>
      <pc:sldChg chg="modSp mod modCm">
        <pc:chgData name="Ze Yang" userId="26866cc4-4c03-479f-bfcf-c26afcd258be" providerId="ADAL" clId="{C16A90FB-473D-4CCB-AC8A-B79C5B21D59A}" dt="2023-04-23T07:33:19.056" v="1851"/>
        <pc:sldMkLst>
          <pc:docMk/>
          <pc:sldMk cId="3017262663" sldId="271"/>
        </pc:sldMkLst>
        <pc:spChg chg="mod">
          <ac:chgData name="Ze Yang" userId="26866cc4-4c03-479f-bfcf-c26afcd258be" providerId="ADAL" clId="{C16A90FB-473D-4CCB-AC8A-B79C5B21D59A}" dt="2023-04-23T06:45:51.686" v="1836" actId="20577"/>
          <ac:spMkLst>
            <pc:docMk/>
            <pc:sldMk cId="3017262663" sldId="271"/>
            <ac:spMk id="3" creationId="{FF8C0ED3-130E-5139-AD28-7F7FF2AC4AAC}"/>
          </ac:spMkLst>
        </pc:spChg>
      </pc:sldChg>
      <pc:sldChg chg="addSp delSp modSp mod modCm">
        <pc:chgData name="Ze Yang" userId="26866cc4-4c03-479f-bfcf-c26afcd258be" providerId="ADAL" clId="{C16A90FB-473D-4CCB-AC8A-B79C5B21D59A}" dt="2023-04-25T14:34:19.143" v="1902" actId="1036"/>
        <pc:sldMkLst>
          <pc:docMk/>
          <pc:sldMk cId="3359808689" sldId="272"/>
        </pc:sldMkLst>
        <pc:spChg chg="mod">
          <ac:chgData name="Ze Yang" userId="26866cc4-4c03-479f-bfcf-c26afcd258be" providerId="ADAL" clId="{C16A90FB-473D-4CCB-AC8A-B79C5B21D59A}" dt="2023-04-23T06:37:45.525" v="1786" actId="20577"/>
          <ac:spMkLst>
            <pc:docMk/>
            <pc:sldMk cId="3359808689" sldId="272"/>
            <ac:spMk id="2" creationId="{E9825185-AA37-B97A-DF19-7AB4FEA587E2}"/>
          </ac:spMkLst>
        </pc:spChg>
        <pc:spChg chg="mod">
          <ac:chgData name="Ze Yang" userId="26866cc4-4c03-479f-bfcf-c26afcd258be" providerId="ADAL" clId="{C16A90FB-473D-4CCB-AC8A-B79C5B21D59A}" dt="2023-04-25T14:34:06.210" v="1892" actId="27636"/>
          <ac:spMkLst>
            <pc:docMk/>
            <pc:sldMk cId="3359808689" sldId="272"/>
            <ac:spMk id="3" creationId="{6B3F415D-B2D9-6E54-0C97-4A1297DBADE8}"/>
          </ac:spMkLst>
        </pc:spChg>
        <pc:spChg chg="add del mod">
          <ac:chgData name="Ze Yang" userId="26866cc4-4c03-479f-bfcf-c26afcd258be" providerId="ADAL" clId="{C16A90FB-473D-4CCB-AC8A-B79C5B21D59A}" dt="2023-04-25T14:32:18.184" v="1857" actId="478"/>
          <ac:spMkLst>
            <pc:docMk/>
            <pc:sldMk cId="3359808689" sldId="272"/>
            <ac:spMk id="5" creationId="{9895C200-90D8-0B7B-A910-1F34D14C8D08}"/>
          </ac:spMkLst>
        </pc:spChg>
        <pc:spChg chg="add mod">
          <ac:chgData name="Ze Yang" userId="26866cc4-4c03-479f-bfcf-c26afcd258be" providerId="ADAL" clId="{C16A90FB-473D-4CCB-AC8A-B79C5B21D59A}" dt="2023-04-25T14:34:19.143" v="1902" actId="1036"/>
          <ac:spMkLst>
            <pc:docMk/>
            <pc:sldMk cId="3359808689" sldId="272"/>
            <ac:spMk id="6" creationId="{A9329C7A-AC1D-8CA7-64C5-1B7F51648D11}"/>
          </ac:spMkLst>
        </pc:spChg>
        <pc:spChg chg="add mod">
          <ac:chgData name="Ze Yang" userId="26866cc4-4c03-479f-bfcf-c26afcd258be" providerId="ADAL" clId="{C16A90FB-473D-4CCB-AC8A-B79C5B21D59A}" dt="2023-04-25T14:34:19.143" v="1902" actId="1036"/>
          <ac:spMkLst>
            <pc:docMk/>
            <pc:sldMk cId="3359808689" sldId="272"/>
            <ac:spMk id="7" creationId="{24A9E5EF-5F74-D020-27C1-CBE172ED3DC3}"/>
          </ac:spMkLst>
        </pc:spChg>
        <pc:spChg chg="add mod">
          <ac:chgData name="Ze Yang" userId="26866cc4-4c03-479f-bfcf-c26afcd258be" providerId="ADAL" clId="{C16A90FB-473D-4CCB-AC8A-B79C5B21D59A}" dt="2023-04-25T14:34:19.143" v="1902" actId="1036"/>
          <ac:spMkLst>
            <pc:docMk/>
            <pc:sldMk cId="3359808689" sldId="272"/>
            <ac:spMk id="8" creationId="{0952DB17-B505-CCFD-03FC-3C39250700B1}"/>
          </ac:spMkLst>
        </pc:spChg>
        <pc:spChg chg="add del mod">
          <ac:chgData name="Ze Yang" userId="26866cc4-4c03-479f-bfcf-c26afcd258be" providerId="ADAL" clId="{C16A90FB-473D-4CCB-AC8A-B79C5B21D59A}" dt="2023-04-23T03:44:50.088" v="816" actId="478"/>
          <ac:spMkLst>
            <pc:docMk/>
            <pc:sldMk cId="3359808689" sldId="272"/>
            <ac:spMk id="9" creationId="{2AF9AE0E-20E5-2AAD-ED8B-8BF4CA0D2A4D}"/>
          </ac:spMkLst>
        </pc:spChg>
        <pc:spChg chg="add mod">
          <ac:chgData name="Ze Yang" userId="26866cc4-4c03-479f-bfcf-c26afcd258be" providerId="ADAL" clId="{C16A90FB-473D-4CCB-AC8A-B79C5B21D59A}" dt="2023-04-25T14:34:19.143" v="1902" actId="1036"/>
          <ac:spMkLst>
            <pc:docMk/>
            <pc:sldMk cId="3359808689" sldId="272"/>
            <ac:spMk id="9" creationId="{2C35BB03-23CE-DC11-B8D3-D74D69D6FB57}"/>
          </ac:spMkLst>
        </pc:spChg>
        <pc:spChg chg="add del mod">
          <ac:chgData name="Ze Yang" userId="26866cc4-4c03-479f-bfcf-c26afcd258be" providerId="ADAL" clId="{C16A90FB-473D-4CCB-AC8A-B79C5B21D59A}" dt="2023-04-23T03:46:08.421" v="843" actId="478"/>
          <ac:spMkLst>
            <pc:docMk/>
            <pc:sldMk cId="3359808689" sldId="272"/>
            <ac:spMk id="12" creationId="{61FEDAC1-9821-EA4D-7B1E-64C67401F7E6}"/>
          </ac:spMkLst>
        </pc:spChg>
        <pc:spChg chg="add mod">
          <ac:chgData name="Ze Yang" userId="26866cc4-4c03-479f-bfcf-c26afcd258be" providerId="ADAL" clId="{C16A90FB-473D-4CCB-AC8A-B79C5B21D59A}" dt="2023-04-25T14:34:19.143" v="1902" actId="1036"/>
          <ac:spMkLst>
            <pc:docMk/>
            <pc:sldMk cId="3359808689" sldId="272"/>
            <ac:spMk id="13" creationId="{A3ECB7BB-87C6-1E34-ACC7-469567FB3860}"/>
          </ac:spMkLst>
        </pc:spChg>
        <pc:spChg chg="add mod">
          <ac:chgData name="Ze Yang" userId="26866cc4-4c03-479f-bfcf-c26afcd258be" providerId="ADAL" clId="{C16A90FB-473D-4CCB-AC8A-B79C5B21D59A}" dt="2023-04-25T14:34:19.143" v="1902" actId="1036"/>
          <ac:spMkLst>
            <pc:docMk/>
            <pc:sldMk cId="3359808689" sldId="272"/>
            <ac:spMk id="14" creationId="{5E7DEE26-F7F1-654E-B6CB-EEA5E0735567}"/>
          </ac:spMkLst>
        </pc:spChg>
        <pc:spChg chg="add mod">
          <ac:chgData name="Ze Yang" userId="26866cc4-4c03-479f-bfcf-c26afcd258be" providerId="ADAL" clId="{C16A90FB-473D-4CCB-AC8A-B79C5B21D59A}" dt="2023-04-25T14:34:19.143" v="1902" actId="1036"/>
          <ac:spMkLst>
            <pc:docMk/>
            <pc:sldMk cId="3359808689" sldId="272"/>
            <ac:spMk id="15" creationId="{078E85AE-E5D1-D255-6068-BDE7421089BF}"/>
          </ac:spMkLst>
        </pc:spChg>
        <pc:spChg chg="add mod">
          <ac:chgData name="Ze Yang" userId="26866cc4-4c03-479f-bfcf-c26afcd258be" providerId="ADAL" clId="{C16A90FB-473D-4CCB-AC8A-B79C5B21D59A}" dt="2023-04-25T14:34:19.143" v="1902" actId="1036"/>
          <ac:spMkLst>
            <pc:docMk/>
            <pc:sldMk cId="3359808689" sldId="272"/>
            <ac:spMk id="16" creationId="{F7B72EA7-7262-4AF1-7FDE-9B3406636F15}"/>
          </ac:spMkLst>
        </pc:spChg>
        <pc:spChg chg="add mod">
          <ac:chgData name="Ze Yang" userId="26866cc4-4c03-479f-bfcf-c26afcd258be" providerId="ADAL" clId="{C16A90FB-473D-4CCB-AC8A-B79C5B21D59A}" dt="2023-04-25T14:34:19.143" v="1902" actId="1036"/>
          <ac:spMkLst>
            <pc:docMk/>
            <pc:sldMk cId="3359808689" sldId="272"/>
            <ac:spMk id="17" creationId="{7A4FB72D-1C41-BEC1-AC66-329B4CF3BF04}"/>
          </ac:spMkLst>
        </pc:spChg>
        <pc:spChg chg="add mod">
          <ac:chgData name="Ze Yang" userId="26866cc4-4c03-479f-bfcf-c26afcd258be" providerId="ADAL" clId="{C16A90FB-473D-4CCB-AC8A-B79C5B21D59A}" dt="2023-04-25T14:34:19.143" v="1902" actId="1036"/>
          <ac:spMkLst>
            <pc:docMk/>
            <pc:sldMk cId="3359808689" sldId="272"/>
            <ac:spMk id="18" creationId="{D4BE7A85-6E37-FDD9-D908-6F3127819A34}"/>
          </ac:spMkLst>
        </pc:spChg>
        <pc:spChg chg="add mod ord">
          <ac:chgData name="Ze Yang" userId="26866cc4-4c03-479f-bfcf-c26afcd258be" providerId="ADAL" clId="{C16A90FB-473D-4CCB-AC8A-B79C5B21D59A}" dt="2023-04-25T14:34:12.748" v="1893" actId="14100"/>
          <ac:spMkLst>
            <pc:docMk/>
            <pc:sldMk cId="3359808689" sldId="272"/>
            <ac:spMk id="19" creationId="{B48FC7F4-1808-2B1F-D859-4F507919E8F7}"/>
          </ac:spMkLst>
        </pc:spChg>
        <pc:spChg chg="add mod ord">
          <ac:chgData name="Ze Yang" userId="26866cc4-4c03-479f-bfcf-c26afcd258be" providerId="ADAL" clId="{C16A90FB-473D-4CCB-AC8A-B79C5B21D59A}" dt="2023-04-25T14:34:19.143" v="1902" actId="1036"/>
          <ac:spMkLst>
            <pc:docMk/>
            <pc:sldMk cId="3359808689" sldId="272"/>
            <ac:spMk id="20" creationId="{084BE7B0-7519-24C1-8E8D-723709A660BE}"/>
          </ac:spMkLst>
        </pc:spChg>
        <pc:picChg chg="add del mod">
          <ac:chgData name="Ze Yang" userId="26866cc4-4c03-479f-bfcf-c26afcd258be" providerId="ADAL" clId="{C16A90FB-473D-4CCB-AC8A-B79C5B21D59A}" dt="2023-04-23T03:45:18.966" v="824" actId="478"/>
          <ac:picMkLst>
            <pc:docMk/>
            <pc:sldMk cId="3359808689" sldId="272"/>
            <ac:picMk id="5" creationId="{CA80BC0D-1ED1-4BCD-50B9-E56A116BA349}"/>
          </ac:picMkLst>
        </pc:picChg>
        <pc:picChg chg="add del mod">
          <ac:chgData name="Ze Yang" userId="26866cc4-4c03-479f-bfcf-c26afcd258be" providerId="ADAL" clId="{C16A90FB-473D-4CCB-AC8A-B79C5B21D59A}" dt="2023-04-23T06:01:26.156" v="1305" actId="478"/>
          <ac:picMkLst>
            <pc:docMk/>
            <pc:sldMk cId="3359808689" sldId="272"/>
            <ac:picMk id="11" creationId="{8B02CFF8-F06B-26F0-C1B7-2CB789455876}"/>
          </ac:picMkLst>
        </pc:picChg>
        <pc:picChg chg="add mod">
          <ac:chgData name="Ze Yang" userId="26866cc4-4c03-479f-bfcf-c26afcd258be" providerId="ADAL" clId="{C16A90FB-473D-4CCB-AC8A-B79C5B21D59A}" dt="2023-04-23T06:10:22.786" v="1540" actId="1076"/>
          <ac:picMkLst>
            <pc:docMk/>
            <pc:sldMk cId="3359808689" sldId="272"/>
            <ac:picMk id="21" creationId="{7ABD5B71-8F50-1CA5-B9C1-14F93D8CA0A9}"/>
          </ac:picMkLst>
        </pc:picChg>
        <pc:picChg chg="add mod">
          <ac:chgData name="Ze Yang" userId="26866cc4-4c03-479f-bfcf-c26afcd258be" providerId="ADAL" clId="{C16A90FB-473D-4CCB-AC8A-B79C5B21D59A}" dt="2023-04-23T06:10:51.612" v="1553" actId="1076"/>
          <ac:picMkLst>
            <pc:docMk/>
            <pc:sldMk cId="3359808689" sldId="272"/>
            <ac:picMk id="22" creationId="{4C5FAF40-553C-E311-6BF0-3092E2852D77}"/>
          </ac:picMkLst>
        </pc:picChg>
        <pc:picChg chg="add del mod">
          <ac:chgData name="Ze Yang" userId="26866cc4-4c03-479f-bfcf-c26afcd258be" providerId="ADAL" clId="{C16A90FB-473D-4CCB-AC8A-B79C5B21D59A}" dt="2023-04-23T06:09:43.597" v="1511" actId="478"/>
          <ac:picMkLst>
            <pc:docMk/>
            <pc:sldMk cId="3359808689" sldId="272"/>
            <ac:picMk id="23" creationId="{0631B502-6BAF-F131-4E54-39D5287F5A5D}"/>
          </ac:picMkLst>
        </pc:picChg>
        <pc:picChg chg="add mod">
          <ac:chgData name="Ze Yang" userId="26866cc4-4c03-479f-bfcf-c26afcd258be" providerId="ADAL" clId="{C16A90FB-473D-4CCB-AC8A-B79C5B21D59A}" dt="2023-04-23T06:10:49.846" v="1552" actId="1076"/>
          <ac:picMkLst>
            <pc:docMk/>
            <pc:sldMk cId="3359808689" sldId="272"/>
            <ac:picMk id="24" creationId="{527E8221-BE35-1A52-9D6E-FDCD5DBBDCC6}"/>
          </ac:picMkLst>
        </pc:picChg>
        <pc:picChg chg="add mod">
          <ac:chgData name="Ze Yang" userId="26866cc4-4c03-479f-bfcf-c26afcd258be" providerId="ADAL" clId="{C16A90FB-473D-4CCB-AC8A-B79C5B21D59A}" dt="2023-04-23T06:10:24.547" v="1542" actId="1076"/>
          <ac:picMkLst>
            <pc:docMk/>
            <pc:sldMk cId="3359808689" sldId="272"/>
            <ac:picMk id="25" creationId="{196C354F-C77B-F41D-4900-F098AE91DFF3}"/>
          </ac:picMkLst>
        </pc:picChg>
        <pc:picChg chg="add del mod">
          <ac:chgData name="Ze Yang" userId="26866cc4-4c03-479f-bfcf-c26afcd258be" providerId="ADAL" clId="{C16A90FB-473D-4CCB-AC8A-B79C5B21D59A}" dt="2023-04-23T06:10:47.618" v="1550" actId="1076"/>
          <ac:picMkLst>
            <pc:docMk/>
            <pc:sldMk cId="3359808689" sldId="272"/>
            <ac:picMk id="26" creationId="{DC59C32B-700D-E49D-213F-BF73FA2CB841}"/>
          </ac:picMkLst>
        </pc:picChg>
        <pc:picChg chg="add mod">
          <ac:chgData name="Ze Yang" userId="26866cc4-4c03-479f-bfcf-c26afcd258be" providerId="ADAL" clId="{C16A90FB-473D-4CCB-AC8A-B79C5B21D59A}" dt="2023-04-23T06:10:48.773" v="1551" actId="1076"/>
          <ac:picMkLst>
            <pc:docMk/>
            <pc:sldMk cId="3359808689" sldId="272"/>
            <ac:picMk id="27" creationId="{7400A0D8-734A-8F9D-2FA5-6DE2A522482A}"/>
          </ac:picMkLst>
        </pc:picChg>
        <pc:picChg chg="add del mod">
          <ac:chgData name="Ze Yang" userId="26866cc4-4c03-479f-bfcf-c26afcd258be" providerId="ADAL" clId="{C16A90FB-473D-4CCB-AC8A-B79C5B21D59A}" dt="2023-04-23T06:10:08.540" v="1530" actId="478"/>
          <ac:picMkLst>
            <pc:docMk/>
            <pc:sldMk cId="3359808689" sldId="272"/>
            <ac:picMk id="28" creationId="{5B16E179-D58A-4302-6B9E-B027AF731805}"/>
          </ac:picMkLst>
        </pc:picChg>
        <pc:picChg chg="add del mod">
          <ac:chgData name="Ze Yang" userId="26866cc4-4c03-479f-bfcf-c26afcd258be" providerId="ADAL" clId="{C16A90FB-473D-4CCB-AC8A-B79C5B21D59A}" dt="2023-04-23T06:09:40.298" v="1508" actId="478"/>
          <ac:picMkLst>
            <pc:docMk/>
            <pc:sldMk cId="3359808689" sldId="272"/>
            <ac:picMk id="29" creationId="{D1C2E005-D119-D826-B86A-48601C07FCAF}"/>
          </ac:picMkLst>
        </pc:picChg>
      </pc:sldChg>
      <pc:sldChg chg="addSp delSp modSp del mod">
        <pc:chgData name="Ze Yang" userId="26866cc4-4c03-479f-bfcf-c26afcd258be" providerId="ADAL" clId="{C16A90FB-473D-4CCB-AC8A-B79C5B21D59A}" dt="2023-04-21T08:50:51.281" v="140" actId="47"/>
        <pc:sldMkLst>
          <pc:docMk/>
          <pc:sldMk cId="1632632610" sldId="275"/>
        </pc:sldMkLst>
        <pc:spChg chg="mod">
          <ac:chgData name="Ze Yang" userId="26866cc4-4c03-479f-bfcf-c26afcd258be" providerId="ADAL" clId="{C16A90FB-473D-4CCB-AC8A-B79C5B21D59A}" dt="2023-04-21T08:42:00.871" v="31"/>
          <ac:spMkLst>
            <pc:docMk/>
            <pc:sldMk cId="1632632610" sldId="275"/>
            <ac:spMk id="2" creationId="{42A57F6F-5605-22A9-8D09-5503C4562D27}"/>
          </ac:spMkLst>
        </pc:spChg>
        <pc:spChg chg="del">
          <ac:chgData name="Ze Yang" userId="26866cc4-4c03-479f-bfcf-c26afcd258be" providerId="ADAL" clId="{C16A90FB-473D-4CCB-AC8A-B79C5B21D59A}" dt="2023-04-21T08:18:33.323" v="17" actId="478"/>
          <ac:spMkLst>
            <pc:docMk/>
            <pc:sldMk cId="1632632610" sldId="275"/>
            <ac:spMk id="3" creationId="{4AE36EFC-8C57-C4C9-34F5-0B2391E0537B}"/>
          </ac:spMkLst>
        </pc:spChg>
        <pc:spChg chg="mod">
          <ac:chgData name="Ze Yang" userId="26866cc4-4c03-479f-bfcf-c26afcd258be" providerId="ADAL" clId="{C16A90FB-473D-4CCB-AC8A-B79C5B21D59A}" dt="2023-04-21T08:18:30.544" v="16"/>
          <ac:spMkLst>
            <pc:docMk/>
            <pc:sldMk cId="1632632610" sldId="275"/>
            <ac:spMk id="5" creationId="{DB7A9326-4F80-3583-E17B-4FEA8C02D636}"/>
          </ac:spMkLst>
        </pc:spChg>
        <pc:spChg chg="mod">
          <ac:chgData name="Ze Yang" userId="26866cc4-4c03-479f-bfcf-c26afcd258be" providerId="ADAL" clId="{C16A90FB-473D-4CCB-AC8A-B79C5B21D59A}" dt="2023-04-21T08:42:16.371" v="50" actId="20577"/>
          <ac:spMkLst>
            <pc:docMk/>
            <pc:sldMk cId="1632632610" sldId="275"/>
            <ac:spMk id="13" creationId="{D21BDF60-0A02-D491-09BA-6F15BA46E90D}"/>
          </ac:spMkLst>
        </pc:spChg>
        <pc:spChg chg="mod">
          <ac:chgData name="Ze Yang" userId="26866cc4-4c03-479f-bfcf-c26afcd258be" providerId="ADAL" clId="{C16A90FB-473D-4CCB-AC8A-B79C5B21D59A}" dt="2023-04-21T08:18:30.544" v="16"/>
          <ac:spMkLst>
            <pc:docMk/>
            <pc:sldMk cId="1632632610" sldId="275"/>
            <ac:spMk id="14" creationId="{E2061D81-1568-3CE2-2774-C94B4167CDCB}"/>
          </ac:spMkLst>
        </pc:spChg>
        <pc:spChg chg="mod">
          <ac:chgData name="Ze Yang" userId="26866cc4-4c03-479f-bfcf-c26afcd258be" providerId="ADAL" clId="{C16A90FB-473D-4CCB-AC8A-B79C5B21D59A}" dt="2023-04-21T08:43:09.231" v="66" actId="20577"/>
          <ac:spMkLst>
            <pc:docMk/>
            <pc:sldMk cId="1632632610" sldId="275"/>
            <ac:spMk id="15" creationId="{E649228A-6D6B-B2F5-0CE0-18716D096C75}"/>
          </ac:spMkLst>
        </pc:spChg>
        <pc:spChg chg="mod">
          <ac:chgData name="Ze Yang" userId="26866cc4-4c03-479f-bfcf-c26afcd258be" providerId="ADAL" clId="{C16A90FB-473D-4CCB-AC8A-B79C5B21D59A}" dt="2023-04-21T08:18:30.544" v="16"/>
          <ac:spMkLst>
            <pc:docMk/>
            <pc:sldMk cId="1632632610" sldId="275"/>
            <ac:spMk id="16" creationId="{61FD1089-57D7-A3D6-30D4-AB6BBE6220D6}"/>
          </ac:spMkLst>
        </pc:spChg>
        <pc:spChg chg="mod">
          <ac:chgData name="Ze Yang" userId="26866cc4-4c03-479f-bfcf-c26afcd258be" providerId="ADAL" clId="{C16A90FB-473D-4CCB-AC8A-B79C5B21D59A}" dt="2023-04-21T08:43:26.401" v="71"/>
          <ac:spMkLst>
            <pc:docMk/>
            <pc:sldMk cId="1632632610" sldId="275"/>
            <ac:spMk id="17" creationId="{F2110AEE-6E02-79AC-2B93-4D636E05CE47}"/>
          </ac:spMkLst>
        </pc:spChg>
        <pc:spChg chg="mod">
          <ac:chgData name="Ze Yang" userId="26866cc4-4c03-479f-bfcf-c26afcd258be" providerId="ADAL" clId="{C16A90FB-473D-4CCB-AC8A-B79C5B21D59A}" dt="2023-04-21T08:18:30.544" v="16"/>
          <ac:spMkLst>
            <pc:docMk/>
            <pc:sldMk cId="1632632610" sldId="275"/>
            <ac:spMk id="18" creationId="{FDC3ED74-6591-6B36-D207-B48A9FB10489}"/>
          </ac:spMkLst>
        </pc:spChg>
        <pc:spChg chg="mod">
          <ac:chgData name="Ze Yang" userId="26866cc4-4c03-479f-bfcf-c26afcd258be" providerId="ADAL" clId="{C16A90FB-473D-4CCB-AC8A-B79C5B21D59A}" dt="2023-04-21T08:44:05.787" v="88" actId="20577"/>
          <ac:spMkLst>
            <pc:docMk/>
            <pc:sldMk cId="1632632610" sldId="275"/>
            <ac:spMk id="19" creationId="{A678FA8F-2B3B-F062-E0AF-1B4327CA4E9E}"/>
          </ac:spMkLst>
        </pc:spChg>
        <pc:spChg chg="mod">
          <ac:chgData name="Ze Yang" userId="26866cc4-4c03-479f-bfcf-c26afcd258be" providerId="ADAL" clId="{C16A90FB-473D-4CCB-AC8A-B79C5B21D59A}" dt="2023-04-21T08:18:30.544" v="16"/>
          <ac:spMkLst>
            <pc:docMk/>
            <pc:sldMk cId="1632632610" sldId="275"/>
            <ac:spMk id="20" creationId="{290B3360-D696-90CF-B4CD-1A4BE3D151BA}"/>
          </ac:spMkLst>
        </pc:spChg>
        <pc:spChg chg="mod">
          <ac:chgData name="Ze Yang" userId="26866cc4-4c03-479f-bfcf-c26afcd258be" providerId="ADAL" clId="{C16A90FB-473D-4CCB-AC8A-B79C5B21D59A}" dt="2023-04-21T08:18:30.544" v="16"/>
          <ac:spMkLst>
            <pc:docMk/>
            <pc:sldMk cId="1632632610" sldId="275"/>
            <ac:spMk id="21" creationId="{760F5B47-84D1-E63D-8860-F79BC59BC4C5}"/>
          </ac:spMkLst>
        </pc:spChg>
        <pc:spChg chg="mod">
          <ac:chgData name="Ze Yang" userId="26866cc4-4c03-479f-bfcf-c26afcd258be" providerId="ADAL" clId="{C16A90FB-473D-4CCB-AC8A-B79C5B21D59A}" dt="2023-04-21T08:18:30.544" v="16"/>
          <ac:spMkLst>
            <pc:docMk/>
            <pc:sldMk cId="1632632610" sldId="275"/>
            <ac:spMk id="22" creationId="{A8396A40-1AF0-6353-3D5B-B83F106C48C3}"/>
          </ac:spMkLst>
        </pc:spChg>
        <pc:spChg chg="mod">
          <ac:chgData name="Ze Yang" userId="26866cc4-4c03-479f-bfcf-c26afcd258be" providerId="ADAL" clId="{C16A90FB-473D-4CCB-AC8A-B79C5B21D59A}" dt="2023-04-21T08:44:45.683" v="94" actId="20577"/>
          <ac:spMkLst>
            <pc:docMk/>
            <pc:sldMk cId="1632632610" sldId="275"/>
            <ac:spMk id="23" creationId="{8D01AC41-9788-98D8-6B9E-6CCE9CAEE50D}"/>
          </ac:spMkLst>
        </pc:spChg>
        <pc:spChg chg="mod">
          <ac:chgData name="Ze Yang" userId="26866cc4-4c03-479f-bfcf-c26afcd258be" providerId="ADAL" clId="{C16A90FB-473D-4CCB-AC8A-B79C5B21D59A}" dt="2023-04-21T08:18:30.544" v="16"/>
          <ac:spMkLst>
            <pc:docMk/>
            <pc:sldMk cId="1632632610" sldId="275"/>
            <ac:spMk id="24" creationId="{1175B0E3-735F-83EC-79C5-11158532C2D8}"/>
          </ac:spMkLst>
        </pc:spChg>
        <pc:spChg chg="mod">
          <ac:chgData name="Ze Yang" userId="26866cc4-4c03-479f-bfcf-c26afcd258be" providerId="ADAL" clId="{C16A90FB-473D-4CCB-AC8A-B79C5B21D59A}" dt="2023-04-21T08:18:30.544" v="16"/>
          <ac:spMkLst>
            <pc:docMk/>
            <pc:sldMk cId="1632632610" sldId="275"/>
            <ac:spMk id="25" creationId="{059F136C-1C5B-E0EF-A289-1491A13583EC}"/>
          </ac:spMkLst>
        </pc:spChg>
        <pc:spChg chg="mod">
          <ac:chgData name="Ze Yang" userId="26866cc4-4c03-479f-bfcf-c26afcd258be" providerId="ADAL" clId="{C16A90FB-473D-4CCB-AC8A-B79C5B21D59A}" dt="2023-04-21T08:18:40.227" v="20" actId="1076"/>
          <ac:spMkLst>
            <pc:docMk/>
            <pc:sldMk cId="1632632610" sldId="275"/>
            <ac:spMk id="26" creationId="{EFB2F1DD-24DC-62EA-B220-43CFBC10C44F}"/>
          </ac:spMkLst>
        </pc:spChg>
        <pc:spChg chg="mod">
          <ac:chgData name="Ze Yang" userId="26866cc4-4c03-479f-bfcf-c26afcd258be" providerId="ADAL" clId="{C16A90FB-473D-4CCB-AC8A-B79C5B21D59A}" dt="2023-04-21T08:18:30.544" v="16"/>
          <ac:spMkLst>
            <pc:docMk/>
            <pc:sldMk cId="1632632610" sldId="275"/>
            <ac:spMk id="27" creationId="{4B2C2A87-8125-956A-C4CB-30FE492B3A0D}"/>
          </ac:spMkLst>
        </pc:spChg>
        <pc:spChg chg="mod">
          <ac:chgData name="Ze Yang" userId="26866cc4-4c03-479f-bfcf-c26afcd258be" providerId="ADAL" clId="{C16A90FB-473D-4CCB-AC8A-B79C5B21D59A}" dt="2023-04-21T08:18:30.544" v="16"/>
          <ac:spMkLst>
            <pc:docMk/>
            <pc:sldMk cId="1632632610" sldId="275"/>
            <ac:spMk id="28" creationId="{344A4082-D6D0-7F11-8F8A-4358AD121DD2}"/>
          </ac:spMkLst>
        </pc:spChg>
        <pc:spChg chg="mod">
          <ac:chgData name="Ze Yang" userId="26866cc4-4c03-479f-bfcf-c26afcd258be" providerId="ADAL" clId="{C16A90FB-473D-4CCB-AC8A-B79C5B21D59A}" dt="2023-04-21T08:18:30.544" v="16"/>
          <ac:spMkLst>
            <pc:docMk/>
            <pc:sldMk cId="1632632610" sldId="275"/>
            <ac:spMk id="29" creationId="{3329977A-940B-D977-ABEE-0CDA6A24CD70}"/>
          </ac:spMkLst>
        </pc:spChg>
        <pc:spChg chg="mod">
          <ac:chgData name="Ze Yang" userId="26866cc4-4c03-479f-bfcf-c26afcd258be" providerId="ADAL" clId="{C16A90FB-473D-4CCB-AC8A-B79C5B21D59A}" dt="2023-04-21T08:18:30.544" v="16"/>
          <ac:spMkLst>
            <pc:docMk/>
            <pc:sldMk cId="1632632610" sldId="275"/>
            <ac:spMk id="30" creationId="{720521C8-27DA-466F-611A-E70B321C7FD0}"/>
          </ac:spMkLst>
        </pc:spChg>
        <pc:spChg chg="mod">
          <ac:chgData name="Ze Yang" userId="26866cc4-4c03-479f-bfcf-c26afcd258be" providerId="ADAL" clId="{C16A90FB-473D-4CCB-AC8A-B79C5B21D59A}" dt="2023-04-21T08:18:30.544" v="16"/>
          <ac:spMkLst>
            <pc:docMk/>
            <pc:sldMk cId="1632632610" sldId="275"/>
            <ac:spMk id="32" creationId="{9D36703F-CC61-6AB8-78AD-C37393D0ED39}"/>
          </ac:spMkLst>
        </pc:spChg>
        <pc:spChg chg="mod">
          <ac:chgData name="Ze Yang" userId="26866cc4-4c03-479f-bfcf-c26afcd258be" providerId="ADAL" clId="{C16A90FB-473D-4CCB-AC8A-B79C5B21D59A}" dt="2023-04-21T08:18:30.544" v="16"/>
          <ac:spMkLst>
            <pc:docMk/>
            <pc:sldMk cId="1632632610" sldId="275"/>
            <ac:spMk id="33" creationId="{93E71BD7-B36F-117C-4871-5CF5AFB6B7B7}"/>
          </ac:spMkLst>
        </pc:spChg>
        <pc:spChg chg="mod">
          <ac:chgData name="Ze Yang" userId="26866cc4-4c03-479f-bfcf-c26afcd258be" providerId="ADAL" clId="{C16A90FB-473D-4CCB-AC8A-B79C5B21D59A}" dt="2023-04-21T08:18:30.544" v="16"/>
          <ac:spMkLst>
            <pc:docMk/>
            <pc:sldMk cId="1632632610" sldId="275"/>
            <ac:spMk id="34" creationId="{916FBC6B-A387-AFBE-CF47-85F4C26CE6B3}"/>
          </ac:spMkLst>
        </pc:spChg>
        <pc:spChg chg="mod">
          <ac:chgData name="Ze Yang" userId="26866cc4-4c03-479f-bfcf-c26afcd258be" providerId="ADAL" clId="{C16A90FB-473D-4CCB-AC8A-B79C5B21D59A}" dt="2023-04-21T08:18:30.544" v="16"/>
          <ac:spMkLst>
            <pc:docMk/>
            <pc:sldMk cId="1632632610" sldId="275"/>
            <ac:spMk id="36" creationId="{0E756122-FACC-E0E1-39E2-B68137F7D7D2}"/>
          </ac:spMkLst>
        </pc:spChg>
        <pc:spChg chg="mod">
          <ac:chgData name="Ze Yang" userId="26866cc4-4c03-479f-bfcf-c26afcd258be" providerId="ADAL" clId="{C16A90FB-473D-4CCB-AC8A-B79C5B21D59A}" dt="2023-04-21T08:18:30.544" v="16"/>
          <ac:spMkLst>
            <pc:docMk/>
            <pc:sldMk cId="1632632610" sldId="275"/>
            <ac:spMk id="37" creationId="{870D3793-25A8-42DB-5901-A9ECAD7365AE}"/>
          </ac:spMkLst>
        </pc:spChg>
        <pc:spChg chg="mod">
          <ac:chgData name="Ze Yang" userId="26866cc4-4c03-479f-bfcf-c26afcd258be" providerId="ADAL" clId="{C16A90FB-473D-4CCB-AC8A-B79C5B21D59A}" dt="2023-04-21T08:18:30.544" v="16"/>
          <ac:spMkLst>
            <pc:docMk/>
            <pc:sldMk cId="1632632610" sldId="275"/>
            <ac:spMk id="38" creationId="{5AD55527-33E9-A8AD-602C-F0EA4695FCD3}"/>
          </ac:spMkLst>
        </pc:spChg>
        <pc:spChg chg="mod">
          <ac:chgData name="Ze Yang" userId="26866cc4-4c03-479f-bfcf-c26afcd258be" providerId="ADAL" clId="{C16A90FB-473D-4CCB-AC8A-B79C5B21D59A}" dt="2023-04-21T08:18:30.544" v="16"/>
          <ac:spMkLst>
            <pc:docMk/>
            <pc:sldMk cId="1632632610" sldId="275"/>
            <ac:spMk id="40" creationId="{24509293-9284-CABF-B818-D1B61AEFB946}"/>
          </ac:spMkLst>
        </pc:spChg>
        <pc:spChg chg="mod">
          <ac:chgData name="Ze Yang" userId="26866cc4-4c03-479f-bfcf-c26afcd258be" providerId="ADAL" clId="{C16A90FB-473D-4CCB-AC8A-B79C5B21D59A}" dt="2023-04-21T08:18:30.544" v="16"/>
          <ac:spMkLst>
            <pc:docMk/>
            <pc:sldMk cId="1632632610" sldId="275"/>
            <ac:spMk id="41" creationId="{6BFADA08-E591-93BE-C8A3-7D6AF3D90549}"/>
          </ac:spMkLst>
        </pc:spChg>
        <pc:spChg chg="mod">
          <ac:chgData name="Ze Yang" userId="26866cc4-4c03-479f-bfcf-c26afcd258be" providerId="ADAL" clId="{C16A90FB-473D-4CCB-AC8A-B79C5B21D59A}" dt="2023-04-21T08:18:30.544" v="16"/>
          <ac:spMkLst>
            <pc:docMk/>
            <pc:sldMk cId="1632632610" sldId="275"/>
            <ac:spMk id="42" creationId="{4AC39F7B-AB9C-0BF6-E4A3-0961E6CB7C23}"/>
          </ac:spMkLst>
        </pc:spChg>
        <pc:spChg chg="mod">
          <ac:chgData name="Ze Yang" userId="26866cc4-4c03-479f-bfcf-c26afcd258be" providerId="ADAL" clId="{C16A90FB-473D-4CCB-AC8A-B79C5B21D59A}" dt="2023-04-21T08:18:30.544" v="16"/>
          <ac:spMkLst>
            <pc:docMk/>
            <pc:sldMk cId="1632632610" sldId="275"/>
            <ac:spMk id="44" creationId="{702CBCB1-5EAE-DB9E-176C-C5FD86E3F6CF}"/>
          </ac:spMkLst>
        </pc:spChg>
        <pc:spChg chg="mod">
          <ac:chgData name="Ze Yang" userId="26866cc4-4c03-479f-bfcf-c26afcd258be" providerId="ADAL" clId="{C16A90FB-473D-4CCB-AC8A-B79C5B21D59A}" dt="2023-04-21T08:18:30.544" v="16"/>
          <ac:spMkLst>
            <pc:docMk/>
            <pc:sldMk cId="1632632610" sldId="275"/>
            <ac:spMk id="45" creationId="{139150AD-77E3-FE2F-ABDA-DEF1185290A3}"/>
          </ac:spMkLst>
        </pc:spChg>
        <pc:spChg chg="mod">
          <ac:chgData name="Ze Yang" userId="26866cc4-4c03-479f-bfcf-c26afcd258be" providerId="ADAL" clId="{C16A90FB-473D-4CCB-AC8A-B79C5B21D59A}" dt="2023-04-21T08:18:30.544" v="16"/>
          <ac:spMkLst>
            <pc:docMk/>
            <pc:sldMk cId="1632632610" sldId="275"/>
            <ac:spMk id="46" creationId="{853D5710-1E8C-328B-ED18-C7B407184058}"/>
          </ac:spMkLst>
        </pc:spChg>
        <pc:spChg chg="mod">
          <ac:chgData name="Ze Yang" userId="26866cc4-4c03-479f-bfcf-c26afcd258be" providerId="ADAL" clId="{C16A90FB-473D-4CCB-AC8A-B79C5B21D59A}" dt="2023-04-21T08:18:30.544" v="16"/>
          <ac:spMkLst>
            <pc:docMk/>
            <pc:sldMk cId="1632632610" sldId="275"/>
            <ac:spMk id="48" creationId="{3D24F5E1-5107-F7D5-DF8F-B754BA4BF6D5}"/>
          </ac:spMkLst>
        </pc:spChg>
        <pc:spChg chg="mod">
          <ac:chgData name="Ze Yang" userId="26866cc4-4c03-479f-bfcf-c26afcd258be" providerId="ADAL" clId="{C16A90FB-473D-4CCB-AC8A-B79C5B21D59A}" dt="2023-04-21T08:18:30.544" v="16"/>
          <ac:spMkLst>
            <pc:docMk/>
            <pc:sldMk cId="1632632610" sldId="275"/>
            <ac:spMk id="49" creationId="{66803A1D-7DB4-C8CE-DE6E-F325F0743F82}"/>
          </ac:spMkLst>
        </pc:spChg>
        <pc:grpChg chg="add mod">
          <ac:chgData name="Ze Yang" userId="26866cc4-4c03-479f-bfcf-c26afcd258be" providerId="ADAL" clId="{C16A90FB-473D-4CCB-AC8A-B79C5B21D59A}" dt="2023-04-21T08:19:09.695" v="25" actId="1076"/>
          <ac:grpSpMkLst>
            <pc:docMk/>
            <pc:sldMk cId="1632632610" sldId="275"/>
            <ac:grpSpMk id="4" creationId="{1C4B8069-35F7-D3B0-CAB6-8B569F6B95E6}"/>
          </ac:grpSpMkLst>
        </pc:grpChg>
        <pc:grpChg chg="mod">
          <ac:chgData name="Ze Yang" userId="26866cc4-4c03-479f-bfcf-c26afcd258be" providerId="ADAL" clId="{C16A90FB-473D-4CCB-AC8A-B79C5B21D59A}" dt="2023-04-21T08:18:30.544" v="16"/>
          <ac:grpSpMkLst>
            <pc:docMk/>
            <pc:sldMk cId="1632632610" sldId="275"/>
            <ac:grpSpMk id="6" creationId="{4BA2D5BA-168F-05B3-0088-BABAA647CF6F}"/>
          </ac:grpSpMkLst>
        </pc:grpChg>
        <pc:grpChg chg="mod">
          <ac:chgData name="Ze Yang" userId="26866cc4-4c03-479f-bfcf-c26afcd258be" providerId="ADAL" clId="{C16A90FB-473D-4CCB-AC8A-B79C5B21D59A}" dt="2023-04-21T08:18:30.544" v="16"/>
          <ac:grpSpMkLst>
            <pc:docMk/>
            <pc:sldMk cId="1632632610" sldId="275"/>
            <ac:grpSpMk id="7" creationId="{E6566916-0476-65AA-12E5-1F826289854A}"/>
          </ac:grpSpMkLst>
        </pc:grpChg>
        <pc:grpChg chg="mod">
          <ac:chgData name="Ze Yang" userId="26866cc4-4c03-479f-bfcf-c26afcd258be" providerId="ADAL" clId="{C16A90FB-473D-4CCB-AC8A-B79C5B21D59A}" dt="2023-04-21T08:18:30.544" v="16"/>
          <ac:grpSpMkLst>
            <pc:docMk/>
            <pc:sldMk cId="1632632610" sldId="275"/>
            <ac:grpSpMk id="8" creationId="{A17D5FAC-A42E-9326-3B26-335702FF349F}"/>
          </ac:grpSpMkLst>
        </pc:grpChg>
        <pc:grpChg chg="mod">
          <ac:chgData name="Ze Yang" userId="26866cc4-4c03-479f-bfcf-c26afcd258be" providerId="ADAL" clId="{C16A90FB-473D-4CCB-AC8A-B79C5B21D59A}" dt="2023-04-21T08:18:30.544" v="16"/>
          <ac:grpSpMkLst>
            <pc:docMk/>
            <pc:sldMk cId="1632632610" sldId="275"/>
            <ac:grpSpMk id="9" creationId="{FEF50D09-8716-F358-50D7-8DC61AE67E2C}"/>
          </ac:grpSpMkLst>
        </pc:grpChg>
        <pc:grpChg chg="mod">
          <ac:chgData name="Ze Yang" userId="26866cc4-4c03-479f-bfcf-c26afcd258be" providerId="ADAL" clId="{C16A90FB-473D-4CCB-AC8A-B79C5B21D59A}" dt="2023-04-21T08:18:30.544" v="16"/>
          <ac:grpSpMkLst>
            <pc:docMk/>
            <pc:sldMk cId="1632632610" sldId="275"/>
            <ac:grpSpMk id="10" creationId="{61DDD720-EECC-8E3B-752C-285ACBBA419B}"/>
          </ac:grpSpMkLst>
        </pc:grpChg>
        <pc:grpChg chg="mod">
          <ac:chgData name="Ze Yang" userId="26866cc4-4c03-479f-bfcf-c26afcd258be" providerId="ADAL" clId="{C16A90FB-473D-4CCB-AC8A-B79C5B21D59A}" dt="2023-04-21T08:18:30.544" v="16"/>
          <ac:grpSpMkLst>
            <pc:docMk/>
            <pc:sldMk cId="1632632610" sldId="275"/>
            <ac:grpSpMk id="11" creationId="{85D04542-8D67-7CCE-E41E-E88CAEB47873}"/>
          </ac:grpSpMkLst>
        </pc:grpChg>
        <pc:grpChg chg="mod">
          <ac:chgData name="Ze Yang" userId="26866cc4-4c03-479f-bfcf-c26afcd258be" providerId="ADAL" clId="{C16A90FB-473D-4CCB-AC8A-B79C5B21D59A}" dt="2023-04-21T08:18:30.544" v="16"/>
          <ac:grpSpMkLst>
            <pc:docMk/>
            <pc:sldMk cId="1632632610" sldId="275"/>
            <ac:grpSpMk id="12" creationId="{72FC5676-B07B-E4DF-D076-5E5AB775AAC6}"/>
          </ac:grpSpMkLst>
        </pc:grpChg>
        <pc:grpChg chg="mod">
          <ac:chgData name="Ze Yang" userId="26866cc4-4c03-479f-bfcf-c26afcd258be" providerId="ADAL" clId="{C16A90FB-473D-4CCB-AC8A-B79C5B21D59A}" dt="2023-04-21T08:18:30.544" v="16"/>
          <ac:grpSpMkLst>
            <pc:docMk/>
            <pc:sldMk cId="1632632610" sldId="275"/>
            <ac:grpSpMk id="31" creationId="{6B9333C5-9ABA-1AA9-EB2C-BFE9BF2EFF78}"/>
          </ac:grpSpMkLst>
        </pc:grpChg>
        <pc:grpChg chg="mod">
          <ac:chgData name="Ze Yang" userId="26866cc4-4c03-479f-bfcf-c26afcd258be" providerId="ADAL" clId="{C16A90FB-473D-4CCB-AC8A-B79C5B21D59A}" dt="2023-04-21T08:18:30.544" v="16"/>
          <ac:grpSpMkLst>
            <pc:docMk/>
            <pc:sldMk cId="1632632610" sldId="275"/>
            <ac:grpSpMk id="35" creationId="{CCF3C89F-5859-230A-082F-8E8AB5CDA19A}"/>
          </ac:grpSpMkLst>
        </pc:grpChg>
        <pc:grpChg chg="mod">
          <ac:chgData name="Ze Yang" userId="26866cc4-4c03-479f-bfcf-c26afcd258be" providerId="ADAL" clId="{C16A90FB-473D-4CCB-AC8A-B79C5B21D59A}" dt="2023-04-21T08:18:30.544" v="16"/>
          <ac:grpSpMkLst>
            <pc:docMk/>
            <pc:sldMk cId="1632632610" sldId="275"/>
            <ac:grpSpMk id="39" creationId="{0C35A07A-469B-A122-4148-34262E16D472}"/>
          </ac:grpSpMkLst>
        </pc:grpChg>
        <pc:grpChg chg="mod">
          <ac:chgData name="Ze Yang" userId="26866cc4-4c03-479f-bfcf-c26afcd258be" providerId="ADAL" clId="{C16A90FB-473D-4CCB-AC8A-B79C5B21D59A}" dt="2023-04-21T08:18:30.544" v="16"/>
          <ac:grpSpMkLst>
            <pc:docMk/>
            <pc:sldMk cId="1632632610" sldId="275"/>
            <ac:grpSpMk id="43" creationId="{69582A2D-28EC-C52D-8118-B10DBA9F78AC}"/>
          </ac:grpSpMkLst>
        </pc:grpChg>
        <pc:grpChg chg="mod">
          <ac:chgData name="Ze Yang" userId="26866cc4-4c03-479f-bfcf-c26afcd258be" providerId="ADAL" clId="{C16A90FB-473D-4CCB-AC8A-B79C5B21D59A}" dt="2023-04-21T08:18:30.544" v="16"/>
          <ac:grpSpMkLst>
            <pc:docMk/>
            <pc:sldMk cId="1632632610" sldId="275"/>
            <ac:grpSpMk id="47" creationId="{BD7DE505-ECE2-9BFC-A97E-55FD8A8546C7}"/>
          </ac:grpSpMkLst>
        </pc:grpChg>
        <pc:picChg chg="add mod">
          <ac:chgData name="Ze Yang" userId="26866cc4-4c03-479f-bfcf-c26afcd258be" providerId="ADAL" clId="{C16A90FB-473D-4CCB-AC8A-B79C5B21D59A}" dt="2023-04-21T08:19:05.726" v="24" actId="1076"/>
          <ac:picMkLst>
            <pc:docMk/>
            <pc:sldMk cId="1632632610" sldId="275"/>
            <ac:picMk id="50" creationId="{CB009F41-5551-2101-2FF0-4B39FDAEE47A}"/>
          </ac:picMkLst>
        </pc:picChg>
      </pc:sldChg>
      <pc:sldChg chg="addSp modSp add del mod replTag">
        <pc:chgData name="Ze Yang" userId="26866cc4-4c03-479f-bfcf-c26afcd258be" providerId="ADAL" clId="{C16A90FB-473D-4CCB-AC8A-B79C5B21D59A}" dt="2023-04-21T08:50:48.645" v="139" actId="47"/>
        <pc:sldMkLst>
          <pc:docMk/>
          <pc:sldMk cId="401115226" sldId="276"/>
        </pc:sldMkLst>
        <pc:spChg chg="mod">
          <ac:chgData name="Ze Yang" userId="26866cc4-4c03-479f-bfcf-c26afcd258be" providerId="ADAL" clId="{C16A90FB-473D-4CCB-AC8A-B79C5B21D59A}" dt="2023-04-21T08:48:21.522" v="105"/>
          <ac:spMkLst>
            <pc:docMk/>
            <pc:sldMk cId="401115226" sldId="276"/>
            <ac:spMk id="4" creationId="{935EDA41-6102-8BC7-A0AE-7C27B67DFBB4}"/>
          </ac:spMkLst>
        </pc:spChg>
        <pc:spChg chg="mod">
          <ac:chgData name="Ze Yang" userId="26866cc4-4c03-479f-bfcf-c26afcd258be" providerId="ADAL" clId="{C16A90FB-473D-4CCB-AC8A-B79C5B21D59A}" dt="2023-04-21T08:48:21.522" v="105"/>
          <ac:spMkLst>
            <pc:docMk/>
            <pc:sldMk cId="401115226" sldId="276"/>
            <ac:spMk id="7" creationId="{26C98C3E-3074-14A4-C2F5-09E2BDE5526F}"/>
          </ac:spMkLst>
        </pc:spChg>
        <pc:spChg chg="mod">
          <ac:chgData name="Ze Yang" userId="26866cc4-4c03-479f-bfcf-c26afcd258be" providerId="ADAL" clId="{C16A90FB-473D-4CCB-AC8A-B79C5B21D59A}" dt="2023-04-21T08:48:21.522" v="105"/>
          <ac:spMkLst>
            <pc:docMk/>
            <pc:sldMk cId="401115226" sldId="276"/>
            <ac:spMk id="8" creationId="{5F3FFB1A-D997-13E9-DEDF-197BDDA1F883}"/>
          </ac:spMkLst>
        </pc:spChg>
        <pc:spChg chg="mod">
          <ac:chgData name="Ze Yang" userId="26866cc4-4c03-479f-bfcf-c26afcd258be" providerId="ADAL" clId="{C16A90FB-473D-4CCB-AC8A-B79C5B21D59A}" dt="2023-04-21T08:48:21.522" v="105"/>
          <ac:spMkLst>
            <pc:docMk/>
            <pc:sldMk cId="401115226" sldId="276"/>
            <ac:spMk id="10" creationId="{53BE0884-E135-9879-A285-5B97C602D783}"/>
          </ac:spMkLst>
        </pc:spChg>
        <pc:spChg chg="mod">
          <ac:chgData name="Ze Yang" userId="26866cc4-4c03-479f-bfcf-c26afcd258be" providerId="ADAL" clId="{C16A90FB-473D-4CCB-AC8A-B79C5B21D59A}" dt="2023-04-21T08:48:21.522" v="105"/>
          <ac:spMkLst>
            <pc:docMk/>
            <pc:sldMk cId="401115226" sldId="276"/>
            <ac:spMk id="11" creationId="{28DDC0D8-D039-A19A-AA28-FA4D9177F9AF}"/>
          </ac:spMkLst>
        </pc:spChg>
        <pc:spChg chg="mod">
          <ac:chgData name="Ze Yang" userId="26866cc4-4c03-479f-bfcf-c26afcd258be" providerId="ADAL" clId="{C16A90FB-473D-4CCB-AC8A-B79C5B21D59A}" dt="2023-04-21T08:48:21.522" v="105"/>
          <ac:spMkLst>
            <pc:docMk/>
            <pc:sldMk cId="401115226" sldId="276"/>
            <ac:spMk id="13" creationId="{49142EA4-98C4-8F83-920F-6ADB935BBABD}"/>
          </ac:spMkLst>
        </pc:spChg>
        <pc:spChg chg="mod">
          <ac:chgData name="Ze Yang" userId="26866cc4-4c03-479f-bfcf-c26afcd258be" providerId="ADAL" clId="{C16A90FB-473D-4CCB-AC8A-B79C5B21D59A}" dt="2023-04-21T08:48:21.522" v="105"/>
          <ac:spMkLst>
            <pc:docMk/>
            <pc:sldMk cId="401115226" sldId="276"/>
            <ac:spMk id="14" creationId="{055F50D4-91CE-2D14-EC5E-4479089C921D}"/>
          </ac:spMkLst>
        </pc:spChg>
        <pc:spChg chg="mod">
          <ac:chgData name="Ze Yang" userId="26866cc4-4c03-479f-bfcf-c26afcd258be" providerId="ADAL" clId="{C16A90FB-473D-4CCB-AC8A-B79C5B21D59A}" dt="2023-04-21T08:48:21.522" v="105"/>
          <ac:spMkLst>
            <pc:docMk/>
            <pc:sldMk cId="401115226" sldId="276"/>
            <ac:spMk id="16" creationId="{1FBF190A-1518-7380-608A-44FBFAAFEA87}"/>
          </ac:spMkLst>
        </pc:spChg>
        <pc:spChg chg="mod">
          <ac:chgData name="Ze Yang" userId="26866cc4-4c03-479f-bfcf-c26afcd258be" providerId="ADAL" clId="{C16A90FB-473D-4CCB-AC8A-B79C5B21D59A}" dt="2023-04-21T08:48:21.522" v="105"/>
          <ac:spMkLst>
            <pc:docMk/>
            <pc:sldMk cId="401115226" sldId="276"/>
            <ac:spMk id="17" creationId="{A30824F5-2F50-044F-897C-0803EFA6B557}"/>
          </ac:spMkLst>
        </pc:spChg>
        <pc:spChg chg="mod">
          <ac:chgData name="Ze Yang" userId="26866cc4-4c03-479f-bfcf-c26afcd258be" providerId="ADAL" clId="{C16A90FB-473D-4CCB-AC8A-B79C5B21D59A}" dt="2023-04-21T08:48:21.522" v="105"/>
          <ac:spMkLst>
            <pc:docMk/>
            <pc:sldMk cId="401115226" sldId="276"/>
            <ac:spMk id="18" creationId="{DFEDE1DB-CC3B-F325-31C1-87CD60FC0865}"/>
          </ac:spMkLst>
        </pc:spChg>
        <pc:spChg chg="mod">
          <ac:chgData name="Ze Yang" userId="26866cc4-4c03-479f-bfcf-c26afcd258be" providerId="ADAL" clId="{C16A90FB-473D-4CCB-AC8A-B79C5B21D59A}" dt="2023-04-21T08:48:21.522" v="105"/>
          <ac:spMkLst>
            <pc:docMk/>
            <pc:sldMk cId="401115226" sldId="276"/>
            <ac:spMk id="19" creationId="{1FF3C7B0-350F-8E95-874F-D92BF213FA45}"/>
          </ac:spMkLst>
        </pc:spChg>
        <pc:spChg chg="mod">
          <ac:chgData name="Ze Yang" userId="26866cc4-4c03-479f-bfcf-c26afcd258be" providerId="ADAL" clId="{C16A90FB-473D-4CCB-AC8A-B79C5B21D59A}" dt="2023-04-21T08:48:21.522" v="105"/>
          <ac:spMkLst>
            <pc:docMk/>
            <pc:sldMk cId="401115226" sldId="276"/>
            <ac:spMk id="20" creationId="{871B1E83-1CB0-5FBC-09A5-64A664D58C0E}"/>
          </ac:spMkLst>
        </pc:spChg>
        <pc:spChg chg="mod">
          <ac:chgData name="Ze Yang" userId="26866cc4-4c03-479f-bfcf-c26afcd258be" providerId="ADAL" clId="{C16A90FB-473D-4CCB-AC8A-B79C5B21D59A}" dt="2023-04-21T08:48:21.522" v="105"/>
          <ac:spMkLst>
            <pc:docMk/>
            <pc:sldMk cId="401115226" sldId="276"/>
            <ac:spMk id="21" creationId="{817C6FAE-962D-D7A9-FE30-351DF318D50D}"/>
          </ac:spMkLst>
        </pc:spChg>
        <pc:spChg chg="mod">
          <ac:chgData name="Ze Yang" userId="26866cc4-4c03-479f-bfcf-c26afcd258be" providerId="ADAL" clId="{C16A90FB-473D-4CCB-AC8A-B79C5B21D59A}" dt="2023-04-21T08:48:21.522" v="105"/>
          <ac:spMkLst>
            <pc:docMk/>
            <pc:sldMk cId="401115226" sldId="276"/>
            <ac:spMk id="23" creationId="{FF3ECC0F-0C54-E141-83B8-6F5B4800FDB7}"/>
          </ac:spMkLst>
        </pc:spChg>
        <pc:spChg chg="mod">
          <ac:chgData name="Ze Yang" userId="26866cc4-4c03-479f-bfcf-c26afcd258be" providerId="ADAL" clId="{C16A90FB-473D-4CCB-AC8A-B79C5B21D59A}" dt="2023-04-21T08:48:21.522" v="105"/>
          <ac:spMkLst>
            <pc:docMk/>
            <pc:sldMk cId="401115226" sldId="276"/>
            <ac:spMk id="24" creationId="{62EC8DED-EFC9-A574-2AA1-C86876F992C9}"/>
          </ac:spMkLst>
        </pc:spChg>
        <pc:spChg chg="mod">
          <ac:chgData name="Ze Yang" userId="26866cc4-4c03-479f-bfcf-c26afcd258be" providerId="ADAL" clId="{C16A90FB-473D-4CCB-AC8A-B79C5B21D59A}" dt="2023-04-21T08:48:21.522" v="105"/>
          <ac:spMkLst>
            <pc:docMk/>
            <pc:sldMk cId="401115226" sldId="276"/>
            <ac:spMk id="25" creationId="{1B863CB3-4D41-C7B6-367F-8EFEC33C568F}"/>
          </ac:spMkLst>
        </pc:spChg>
        <pc:spChg chg="mod">
          <ac:chgData name="Ze Yang" userId="26866cc4-4c03-479f-bfcf-c26afcd258be" providerId="ADAL" clId="{C16A90FB-473D-4CCB-AC8A-B79C5B21D59A}" dt="2023-04-21T08:48:21.522" v="105"/>
          <ac:spMkLst>
            <pc:docMk/>
            <pc:sldMk cId="401115226" sldId="276"/>
            <ac:spMk id="27" creationId="{AB8D6063-544D-F684-E550-9212C025C060}"/>
          </ac:spMkLst>
        </pc:spChg>
        <pc:spChg chg="mod">
          <ac:chgData name="Ze Yang" userId="26866cc4-4c03-479f-bfcf-c26afcd258be" providerId="ADAL" clId="{C16A90FB-473D-4CCB-AC8A-B79C5B21D59A}" dt="2023-04-21T08:48:21.522" v="105"/>
          <ac:spMkLst>
            <pc:docMk/>
            <pc:sldMk cId="401115226" sldId="276"/>
            <ac:spMk id="28" creationId="{A7E087BF-24AA-23DA-F1A5-C1DB402C4D91}"/>
          </ac:spMkLst>
        </pc:spChg>
        <pc:spChg chg="mod">
          <ac:chgData name="Ze Yang" userId="26866cc4-4c03-479f-bfcf-c26afcd258be" providerId="ADAL" clId="{C16A90FB-473D-4CCB-AC8A-B79C5B21D59A}" dt="2023-04-21T08:48:21.522" v="105"/>
          <ac:spMkLst>
            <pc:docMk/>
            <pc:sldMk cId="401115226" sldId="276"/>
            <ac:spMk id="29" creationId="{28AE079F-DA71-6ADF-FDC9-AAC6BF679008}"/>
          </ac:spMkLst>
        </pc:spChg>
        <pc:spChg chg="mod">
          <ac:chgData name="Ze Yang" userId="26866cc4-4c03-479f-bfcf-c26afcd258be" providerId="ADAL" clId="{C16A90FB-473D-4CCB-AC8A-B79C5B21D59A}" dt="2023-04-21T08:48:21.522" v="105"/>
          <ac:spMkLst>
            <pc:docMk/>
            <pc:sldMk cId="401115226" sldId="276"/>
            <ac:spMk id="31" creationId="{0EAF4C44-7BBF-9818-51F1-E171ABF268B6}"/>
          </ac:spMkLst>
        </pc:spChg>
        <pc:spChg chg="mod">
          <ac:chgData name="Ze Yang" userId="26866cc4-4c03-479f-bfcf-c26afcd258be" providerId="ADAL" clId="{C16A90FB-473D-4CCB-AC8A-B79C5B21D59A}" dt="2023-04-21T08:48:21.522" v="105"/>
          <ac:spMkLst>
            <pc:docMk/>
            <pc:sldMk cId="401115226" sldId="276"/>
            <ac:spMk id="32" creationId="{342C1F2C-066D-50C8-4C51-CB95554F370C}"/>
          </ac:spMkLst>
        </pc:spChg>
        <pc:spChg chg="mod">
          <ac:chgData name="Ze Yang" userId="26866cc4-4c03-479f-bfcf-c26afcd258be" providerId="ADAL" clId="{C16A90FB-473D-4CCB-AC8A-B79C5B21D59A}" dt="2023-04-21T08:48:21.522" v="105"/>
          <ac:spMkLst>
            <pc:docMk/>
            <pc:sldMk cId="401115226" sldId="276"/>
            <ac:spMk id="33" creationId="{61EC0FC7-982C-235A-9709-282BE0692BFD}"/>
          </ac:spMkLst>
        </pc:spChg>
        <pc:spChg chg="mod">
          <ac:chgData name="Ze Yang" userId="26866cc4-4c03-479f-bfcf-c26afcd258be" providerId="ADAL" clId="{C16A90FB-473D-4CCB-AC8A-B79C5B21D59A}" dt="2023-04-21T08:48:21.522" v="105"/>
          <ac:spMkLst>
            <pc:docMk/>
            <pc:sldMk cId="401115226" sldId="276"/>
            <ac:spMk id="34" creationId="{FD1FC94B-9DCF-EE78-1F47-CD6C6B21EA4F}"/>
          </ac:spMkLst>
        </pc:spChg>
        <pc:grpChg chg="add mod">
          <ac:chgData name="Ze Yang" userId="26866cc4-4c03-479f-bfcf-c26afcd258be" providerId="ADAL" clId="{C16A90FB-473D-4CCB-AC8A-B79C5B21D59A}" dt="2023-04-21T08:48:21.522" v="105"/>
          <ac:grpSpMkLst>
            <pc:docMk/>
            <pc:sldMk cId="401115226" sldId="276"/>
            <ac:grpSpMk id="3" creationId="{003E7919-9B5F-2838-4D6D-FED2CE93C178}"/>
          </ac:grpSpMkLst>
        </pc:grpChg>
        <pc:grpChg chg="mod">
          <ac:chgData name="Ze Yang" userId="26866cc4-4c03-479f-bfcf-c26afcd258be" providerId="ADAL" clId="{C16A90FB-473D-4CCB-AC8A-B79C5B21D59A}" dt="2023-04-21T08:48:21.522" v="105"/>
          <ac:grpSpMkLst>
            <pc:docMk/>
            <pc:sldMk cId="401115226" sldId="276"/>
            <ac:grpSpMk id="5" creationId="{4A93E452-6DFE-155D-CCB1-B9BA8F3F215B}"/>
          </ac:grpSpMkLst>
        </pc:grpChg>
        <pc:grpChg chg="mod">
          <ac:chgData name="Ze Yang" userId="26866cc4-4c03-479f-bfcf-c26afcd258be" providerId="ADAL" clId="{C16A90FB-473D-4CCB-AC8A-B79C5B21D59A}" dt="2023-04-21T08:48:21.522" v="105"/>
          <ac:grpSpMkLst>
            <pc:docMk/>
            <pc:sldMk cId="401115226" sldId="276"/>
            <ac:grpSpMk id="6" creationId="{A599FCDA-A190-A8E9-3AC0-3FDB8813A336}"/>
          </ac:grpSpMkLst>
        </pc:grpChg>
        <pc:grpChg chg="mod">
          <ac:chgData name="Ze Yang" userId="26866cc4-4c03-479f-bfcf-c26afcd258be" providerId="ADAL" clId="{C16A90FB-473D-4CCB-AC8A-B79C5B21D59A}" dt="2023-04-21T08:48:21.522" v="105"/>
          <ac:grpSpMkLst>
            <pc:docMk/>
            <pc:sldMk cId="401115226" sldId="276"/>
            <ac:grpSpMk id="9" creationId="{0BAC3DDC-08D1-A49C-2AC1-C4DEB752C337}"/>
          </ac:grpSpMkLst>
        </pc:grpChg>
        <pc:grpChg chg="mod">
          <ac:chgData name="Ze Yang" userId="26866cc4-4c03-479f-bfcf-c26afcd258be" providerId="ADAL" clId="{C16A90FB-473D-4CCB-AC8A-B79C5B21D59A}" dt="2023-04-21T08:48:21.522" v="105"/>
          <ac:grpSpMkLst>
            <pc:docMk/>
            <pc:sldMk cId="401115226" sldId="276"/>
            <ac:grpSpMk id="12" creationId="{80879EDD-1545-6767-21B8-5D17D3ABB82C}"/>
          </ac:grpSpMkLst>
        </pc:grpChg>
        <pc:grpChg chg="mod">
          <ac:chgData name="Ze Yang" userId="26866cc4-4c03-479f-bfcf-c26afcd258be" providerId="ADAL" clId="{C16A90FB-473D-4CCB-AC8A-B79C5B21D59A}" dt="2023-04-21T08:48:21.522" v="105"/>
          <ac:grpSpMkLst>
            <pc:docMk/>
            <pc:sldMk cId="401115226" sldId="276"/>
            <ac:grpSpMk id="15" creationId="{7569FD78-58B5-2BE2-6B96-F7D1F9B6F8BE}"/>
          </ac:grpSpMkLst>
        </pc:grpChg>
        <pc:grpChg chg="mod">
          <ac:chgData name="Ze Yang" userId="26866cc4-4c03-479f-bfcf-c26afcd258be" providerId="ADAL" clId="{C16A90FB-473D-4CCB-AC8A-B79C5B21D59A}" dt="2023-04-21T08:48:21.522" v="105"/>
          <ac:grpSpMkLst>
            <pc:docMk/>
            <pc:sldMk cId="401115226" sldId="276"/>
            <ac:grpSpMk id="22" creationId="{EB7A2481-0FBB-9D43-E519-344C8549D3B1}"/>
          </ac:grpSpMkLst>
        </pc:grpChg>
        <pc:grpChg chg="mod">
          <ac:chgData name="Ze Yang" userId="26866cc4-4c03-479f-bfcf-c26afcd258be" providerId="ADAL" clId="{C16A90FB-473D-4CCB-AC8A-B79C5B21D59A}" dt="2023-04-21T08:48:21.522" v="105"/>
          <ac:grpSpMkLst>
            <pc:docMk/>
            <pc:sldMk cId="401115226" sldId="276"/>
            <ac:grpSpMk id="26" creationId="{093107F5-9381-E874-D39A-BFF05893009A}"/>
          </ac:grpSpMkLst>
        </pc:grpChg>
        <pc:grpChg chg="mod">
          <ac:chgData name="Ze Yang" userId="26866cc4-4c03-479f-bfcf-c26afcd258be" providerId="ADAL" clId="{C16A90FB-473D-4CCB-AC8A-B79C5B21D59A}" dt="2023-04-21T08:48:21.522" v="105"/>
          <ac:grpSpMkLst>
            <pc:docMk/>
            <pc:sldMk cId="401115226" sldId="276"/>
            <ac:grpSpMk id="30" creationId="{4693D1E3-72FB-4047-3FC1-3971CFB37693}"/>
          </ac:grpSpMkLst>
        </pc:grpChg>
      </pc:sldChg>
      <pc:sldChg chg="addSp delSp modSp add del mod replTag">
        <pc:chgData name="Ze Yang" userId="26866cc4-4c03-479f-bfcf-c26afcd258be" providerId="ADAL" clId="{C16A90FB-473D-4CCB-AC8A-B79C5B21D59A}" dt="2023-04-21T08:45:01.917" v="95" actId="47"/>
        <pc:sldMkLst>
          <pc:docMk/>
          <pc:sldMk cId="2072738649" sldId="276"/>
        </pc:sldMkLst>
        <pc:spChg chg="del">
          <ac:chgData name="Ze Yang" userId="26866cc4-4c03-479f-bfcf-c26afcd258be" providerId="ADAL" clId="{C16A90FB-473D-4CCB-AC8A-B79C5B21D59A}" dt="2023-04-21T08:17:42.964" v="11" actId="478"/>
          <ac:spMkLst>
            <pc:docMk/>
            <pc:sldMk cId="2072738649" sldId="276"/>
            <ac:spMk id="2" creationId="{DAE5CF7B-8B03-D2F7-D3CA-B67A4353F5AD}"/>
          </ac:spMkLst>
        </pc:spChg>
        <pc:spChg chg="mod">
          <ac:chgData name="Ze Yang" userId="26866cc4-4c03-479f-bfcf-c26afcd258be" providerId="ADAL" clId="{C16A90FB-473D-4CCB-AC8A-B79C5B21D59A}" dt="2023-04-21T08:18:20.461" v="15" actId="208"/>
          <ac:spMkLst>
            <pc:docMk/>
            <pc:sldMk cId="2072738649" sldId="276"/>
            <ac:spMk id="4" creationId="{6251CA66-7DA9-2DB3-89DE-C9A5EA036058}"/>
          </ac:spMkLst>
        </pc:spChg>
        <pc:spChg chg="mod">
          <ac:chgData name="Ze Yang" userId="26866cc4-4c03-479f-bfcf-c26afcd258be" providerId="ADAL" clId="{C16A90FB-473D-4CCB-AC8A-B79C5B21D59A}" dt="2023-04-21T08:17:27.890" v="9"/>
          <ac:spMkLst>
            <pc:docMk/>
            <pc:sldMk cId="2072738649" sldId="276"/>
            <ac:spMk id="12" creationId="{ED451DBF-9A5F-EBE9-5C12-EEE7974C2AF5}"/>
          </ac:spMkLst>
        </pc:spChg>
        <pc:spChg chg="mod">
          <ac:chgData name="Ze Yang" userId="26866cc4-4c03-479f-bfcf-c26afcd258be" providerId="ADAL" clId="{C16A90FB-473D-4CCB-AC8A-B79C5B21D59A}" dt="2023-04-21T08:17:27.890" v="9"/>
          <ac:spMkLst>
            <pc:docMk/>
            <pc:sldMk cId="2072738649" sldId="276"/>
            <ac:spMk id="13" creationId="{222B37E0-6DF4-166A-F6A7-4A38D22A668F}"/>
          </ac:spMkLst>
        </pc:spChg>
        <pc:spChg chg="mod">
          <ac:chgData name="Ze Yang" userId="26866cc4-4c03-479f-bfcf-c26afcd258be" providerId="ADAL" clId="{C16A90FB-473D-4CCB-AC8A-B79C5B21D59A}" dt="2023-04-21T08:17:27.890" v="9"/>
          <ac:spMkLst>
            <pc:docMk/>
            <pc:sldMk cId="2072738649" sldId="276"/>
            <ac:spMk id="14" creationId="{60408EA7-3258-5249-62ED-A2F7DA7F992F}"/>
          </ac:spMkLst>
        </pc:spChg>
        <pc:spChg chg="mod">
          <ac:chgData name="Ze Yang" userId="26866cc4-4c03-479f-bfcf-c26afcd258be" providerId="ADAL" clId="{C16A90FB-473D-4CCB-AC8A-B79C5B21D59A}" dt="2023-04-21T08:17:27.890" v="9"/>
          <ac:spMkLst>
            <pc:docMk/>
            <pc:sldMk cId="2072738649" sldId="276"/>
            <ac:spMk id="15" creationId="{EAF11CAC-39A1-70EE-BD27-D4E900E1F6D6}"/>
          </ac:spMkLst>
        </pc:spChg>
        <pc:spChg chg="mod">
          <ac:chgData name="Ze Yang" userId="26866cc4-4c03-479f-bfcf-c26afcd258be" providerId="ADAL" clId="{C16A90FB-473D-4CCB-AC8A-B79C5B21D59A}" dt="2023-04-21T08:17:27.890" v="9"/>
          <ac:spMkLst>
            <pc:docMk/>
            <pc:sldMk cId="2072738649" sldId="276"/>
            <ac:spMk id="16" creationId="{EDC6F9F1-ADFD-FCB9-E09D-22FE41B81131}"/>
          </ac:spMkLst>
        </pc:spChg>
        <pc:spChg chg="mod">
          <ac:chgData name="Ze Yang" userId="26866cc4-4c03-479f-bfcf-c26afcd258be" providerId="ADAL" clId="{C16A90FB-473D-4CCB-AC8A-B79C5B21D59A}" dt="2023-04-21T08:17:27.890" v="9"/>
          <ac:spMkLst>
            <pc:docMk/>
            <pc:sldMk cId="2072738649" sldId="276"/>
            <ac:spMk id="17" creationId="{0B4C8626-1FEA-A321-DE9C-B9183581AC31}"/>
          </ac:spMkLst>
        </pc:spChg>
        <pc:spChg chg="mod">
          <ac:chgData name="Ze Yang" userId="26866cc4-4c03-479f-bfcf-c26afcd258be" providerId="ADAL" clId="{C16A90FB-473D-4CCB-AC8A-B79C5B21D59A}" dt="2023-04-21T08:17:27.890" v="9"/>
          <ac:spMkLst>
            <pc:docMk/>
            <pc:sldMk cId="2072738649" sldId="276"/>
            <ac:spMk id="18" creationId="{B474ABA4-1184-B185-BDC4-F6146AC5D0CF}"/>
          </ac:spMkLst>
        </pc:spChg>
        <pc:spChg chg="mod">
          <ac:chgData name="Ze Yang" userId="26866cc4-4c03-479f-bfcf-c26afcd258be" providerId="ADAL" clId="{C16A90FB-473D-4CCB-AC8A-B79C5B21D59A}" dt="2023-04-21T08:17:27.890" v="9"/>
          <ac:spMkLst>
            <pc:docMk/>
            <pc:sldMk cId="2072738649" sldId="276"/>
            <ac:spMk id="19" creationId="{BA59EAA7-D703-5B09-EC79-4C80132A7675}"/>
          </ac:spMkLst>
        </pc:spChg>
        <pc:spChg chg="mod">
          <ac:chgData name="Ze Yang" userId="26866cc4-4c03-479f-bfcf-c26afcd258be" providerId="ADAL" clId="{C16A90FB-473D-4CCB-AC8A-B79C5B21D59A}" dt="2023-04-21T08:17:27.890" v="9"/>
          <ac:spMkLst>
            <pc:docMk/>
            <pc:sldMk cId="2072738649" sldId="276"/>
            <ac:spMk id="20" creationId="{84C1A8F7-6FE9-A232-D776-F7642057D1CE}"/>
          </ac:spMkLst>
        </pc:spChg>
        <pc:spChg chg="mod">
          <ac:chgData name="Ze Yang" userId="26866cc4-4c03-479f-bfcf-c26afcd258be" providerId="ADAL" clId="{C16A90FB-473D-4CCB-AC8A-B79C5B21D59A}" dt="2023-04-21T08:17:27.890" v="9"/>
          <ac:spMkLst>
            <pc:docMk/>
            <pc:sldMk cId="2072738649" sldId="276"/>
            <ac:spMk id="21" creationId="{81F6D49D-0CA1-2BB2-2850-1B12229B8DAE}"/>
          </ac:spMkLst>
        </pc:spChg>
        <pc:spChg chg="mod">
          <ac:chgData name="Ze Yang" userId="26866cc4-4c03-479f-bfcf-c26afcd258be" providerId="ADAL" clId="{C16A90FB-473D-4CCB-AC8A-B79C5B21D59A}" dt="2023-04-21T08:17:27.890" v="9"/>
          <ac:spMkLst>
            <pc:docMk/>
            <pc:sldMk cId="2072738649" sldId="276"/>
            <ac:spMk id="22" creationId="{1AFE0B31-E491-F677-9F10-8D0AB4878281}"/>
          </ac:spMkLst>
        </pc:spChg>
        <pc:spChg chg="mod">
          <ac:chgData name="Ze Yang" userId="26866cc4-4c03-479f-bfcf-c26afcd258be" providerId="ADAL" clId="{C16A90FB-473D-4CCB-AC8A-B79C5B21D59A}" dt="2023-04-21T08:17:27.890" v="9"/>
          <ac:spMkLst>
            <pc:docMk/>
            <pc:sldMk cId="2072738649" sldId="276"/>
            <ac:spMk id="23" creationId="{D218F4EA-F48B-1E4A-271B-B9DAA4F9953A}"/>
          </ac:spMkLst>
        </pc:spChg>
        <pc:spChg chg="mod">
          <ac:chgData name="Ze Yang" userId="26866cc4-4c03-479f-bfcf-c26afcd258be" providerId="ADAL" clId="{C16A90FB-473D-4CCB-AC8A-B79C5B21D59A}" dt="2023-04-21T08:17:27.890" v="9"/>
          <ac:spMkLst>
            <pc:docMk/>
            <pc:sldMk cId="2072738649" sldId="276"/>
            <ac:spMk id="24" creationId="{9DEE2874-E6AD-995F-04E4-52C0B717FD1B}"/>
          </ac:spMkLst>
        </pc:spChg>
        <pc:spChg chg="mod">
          <ac:chgData name="Ze Yang" userId="26866cc4-4c03-479f-bfcf-c26afcd258be" providerId="ADAL" clId="{C16A90FB-473D-4CCB-AC8A-B79C5B21D59A}" dt="2023-04-21T08:17:27.890" v="9"/>
          <ac:spMkLst>
            <pc:docMk/>
            <pc:sldMk cId="2072738649" sldId="276"/>
            <ac:spMk id="25" creationId="{4A8C3C8B-15BB-48BB-92B8-B97A3E0A819C}"/>
          </ac:spMkLst>
        </pc:spChg>
        <pc:spChg chg="mod">
          <ac:chgData name="Ze Yang" userId="26866cc4-4c03-479f-bfcf-c26afcd258be" providerId="ADAL" clId="{C16A90FB-473D-4CCB-AC8A-B79C5B21D59A}" dt="2023-04-21T08:17:27.890" v="9"/>
          <ac:spMkLst>
            <pc:docMk/>
            <pc:sldMk cId="2072738649" sldId="276"/>
            <ac:spMk id="26" creationId="{0D6F0253-9552-0581-3C99-6BE5995BA0FB}"/>
          </ac:spMkLst>
        </pc:spChg>
        <pc:spChg chg="mod">
          <ac:chgData name="Ze Yang" userId="26866cc4-4c03-479f-bfcf-c26afcd258be" providerId="ADAL" clId="{C16A90FB-473D-4CCB-AC8A-B79C5B21D59A}" dt="2023-04-21T08:17:27.890" v="9"/>
          <ac:spMkLst>
            <pc:docMk/>
            <pc:sldMk cId="2072738649" sldId="276"/>
            <ac:spMk id="27" creationId="{CE62A976-9434-4D20-E6B2-8A7678353FDE}"/>
          </ac:spMkLst>
        </pc:spChg>
        <pc:spChg chg="mod">
          <ac:chgData name="Ze Yang" userId="26866cc4-4c03-479f-bfcf-c26afcd258be" providerId="ADAL" clId="{C16A90FB-473D-4CCB-AC8A-B79C5B21D59A}" dt="2023-04-21T08:17:27.890" v="9"/>
          <ac:spMkLst>
            <pc:docMk/>
            <pc:sldMk cId="2072738649" sldId="276"/>
            <ac:spMk id="28" creationId="{D8795643-E6A5-5F6D-B03D-04D50E7AA05B}"/>
          </ac:spMkLst>
        </pc:spChg>
        <pc:spChg chg="mod">
          <ac:chgData name="Ze Yang" userId="26866cc4-4c03-479f-bfcf-c26afcd258be" providerId="ADAL" clId="{C16A90FB-473D-4CCB-AC8A-B79C5B21D59A}" dt="2023-04-21T08:17:27.890" v="9"/>
          <ac:spMkLst>
            <pc:docMk/>
            <pc:sldMk cId="2072738649" sldId="276"/>
            <ac:spMk id="29" creationId="{A5F4E667-2C2C-7EC8-3258-A7FD46FBF0C4}"/>
          </ac:spMkLst>
        </pc:spChg>
        <pc:spChg chg="mod">
          <ac:chgData name="Ze Yang" userId="26866cc4-4c03-479f-bfcf-c26afcd258be" providerId="ADAL" clId="{C16A90FB-473D-4CCB-AC8A-B79C5B21D59A}" dt="2023-04-21T08:17:27.890" v="9"/>
          <ac:spMkLst>
            <pc:docMk/>
            <pc:sldMk cId="2072738649" sldId="276"/>
            <ac:spMk id="31" creationId="{1203E0D6-4205-BE52-854F-89235D248CB7}"/>
          </ac:spMkLst>
        </pc:spChg>
        <pc:spChg chg="mod">
          <ac:chgData name="Ze Yang" userId="26866cc4-4c03-479f-bfcf-c26afcd258be" providerId="ADAL" clId="{C16A90FB-473D-4CCB-AC8A-B79C5B21D59A}" dt="2023-04-21T08:17:27.890" v="9"/>
          <ac:spMkLst>
            <pc:docMk/>
            <pc:sldMk cId="2072738649" sldId="276"/>
            <ac:spMk id="32" creationId="{CD64AE88-F4FE-EE32-EC35-D724A1471A34}"/>
          </ac:spMkLst>
        </pc:spChg>
        <pc:spChg chg="mod">
          <ac:chgData name="Ze Yang" userId="26866cc4-4c03-479f-bfcf-c26afcd258be" providerId="ADAL" clId="{C16A90FB-473D-4CCB-AC8A-B79C5B21D59A}" dt="2023-04-21T08:17:27.890" v="9"/>
          <ac:spMkLst>
            <pc:docMk/>
            <pc:sldMk cId="2072738649" sldId="276"/>
            <ac:spMk id="33" creationId="{AB46D837-41AF-7D51-B6E0-BCAF7183E67F}"/>
          </ac:spMkLst>
        </pc:spChg>
        <pc:spChg chg="mod">
          <ac:chgData name="Ze Yang" userId="26866cc4-4c03-479f-bfcf-c26afcd258be" providerId="ADAL" clId="{C16A90FB-473D-4CCB-AC8A-B79C5B21D59A}" dt="2023-04-21T08:17:27.890" v="9"/>
          <ac:spMkLst>
            <pc:docMk/>
            <pc:sldMk cId="2072738649" sldId="276"/>
            <ac:spMk id="35" creationId="{E07B1D81-0351-EA91-8050-409511AAA6AC}"/>
          </ac:spMkLst>
        </pc:spChg>
        <pc:spChg chg="mod">
          <ac:chgData name="Ze Yang" userId="26866cc4-4c03-479f-bfcf-c26afcd258be" providerId="ADAL" clId="{C16A90FB-473D-4CCB-AC8A-B79C5B21D59A}" dt="2023-04-21T08:17:27.890" v="9"/>
          <ac:spMkLst>
            <pc:docMk/>
            <pc:sldMk cId="2072738649" sldId="276"/>
            <ac:spMk id="36" creationId="{347048E1-5E01-163B-C3A7-70DEE27405E9}"/>
          </ac:spMkLst>
        </pc:spChg>
        <pc:spChg chg="mod">
          <ac:chgData name="Ze Yang" userId="26866cc4-4c03-479f-bfcf-c26afcd258be" providerId="ADAL" clId="{C16A90FB-473D-4CCB-AC8A-B79C5B21D59A}" dt="2023-04-21T08:17:27.890" v="9"/>
          <ac:spMkLst>
            <pc:docMk/>
            <pc:sldMk cId="2072738649" sldId="276"/>
            <ac:spMk id="37" creationId="{14A87D07-4C33-7CE4-72B6-2849D22665AD}"/>
          </ac:spMkLst>
        </pc:spChg>
        <pc:spChg chg="mod">
          <ac:chgData name="Ze Yang" userId="26866cc4-4c03-479f-bfcf-c26afcd258be" providerId="ADAL" clId="{C16A90FB-473D-4CCB-AC8A-B79C5B21D59A}" dt="2023-04-21T08:17:27.890" v="9"/>
          <ac:spMkLst>
            <pc:docMk/>
            <pc:sldMk cId="2072738649" sldId="276"/>
            <ac:spMk id="39" creationId="{08FFD430-95A1-6889-1A30-0BD16CCE30B8}"/>
          </ac:spMkLst>
        </pc:spChg>
        <pc:spChg chg="mod">
          <ac:chgData name="Ze Yang" userId="26866cc4-4c03-479f-bfcf-c26afcd258be" providerId="ADAL" clId="{C16A90FB-473D-4CCB-AC8A-B79C5B21D59A}" dt="2023-04-21T08:17:27.890" v="9"/>
          <ac:spMkLst>
            <pc:docMk/>
            <pc:sldMk cId="2072738649" sldId="276"/>
            <ac:spMk id="40" creationId="{A997C874-7789-17ED-544B-A5A8BEC58828}"/>
          </ac:spMkLst>
        </pc:spChg>
        <pc:spChg chg="mod">
          <ac:chgData name="Ze Yang" userId="26866cc4-4c03-479f-bfcf-c26afcd258be" providerId="ADAL" clId="{C16A90FB-473D-4CCB-AC8A-B79C5B21D59A}" dt="2023-04-21T08:17:27.890" v="9"/>
          <ac:spMkLst>
            <pc:docMk/>
            <pc:sldMk cId="2072738649" sldId="276"/>
            <ac:spMk id="41" creationId="{3BACE2B6-F71A-6833-B02C-038061277A24}"/>
          </ac:spMkLst>
        </pc:spChg>
        <pc:spChg chg="mod">
          <ac:chgData name="Ze Yang" userId="26866cc4-4c03-479f-bfcf-c26afcd258be" providerId="ADAL" clId="{C16A90FB-473D-4CCB-AC8A-B79C5B21D59A}" dt="2023-04-21T08:17:27.890" v="9"/>
          <ac:spMkLst>
            <pc:docMk/>
            <pc:sldMk cId="2072738649" sldId="276"/>
            <ac:spMk id="43" creationId="{F0B798FE-055A-52CF-5AD5-9E89176422CA}"/>
          </ac:spMkLst>
        </pc:spChg>
        <pc:spChg chg="mod">
          <ac:chgData name="Ze Yang" userId="26866cc4-4c03-479f-bfcf-c26afcd258be" providerId="ADAL" clId="{C16A90FB-473D-4CCB-AC8A-B79C5B21D59A}" dt="2023-04-21T08:17:27.890" v="9"/>
          <ac:spMkLst>
            <pc:docMk/>
            <pc:sldMk cId="2072738649" sldId="276"/>
            <ac:spMk id="44" creationId="{C6B0C30C-DF2C-DF23-D0D2-75C4062B9537}"/>
          </ac:spMkLst>
        </pc:spChg>
        <pc:spChg chg="mod">
          <ac:chgData name="Ze Yang" userId="26866cc4-4c03-479f-bfcf-c26afcd258be" providerId="ADAL" clId="{C16A90FB-473D-4CCB-AC8A-B79C5B21D59A}" dt="2023-04-21T08:17:27.890" v="9"/>
          <ac:spMkLst>
            <pc:docMk/>
            <pc:sldMk cId="2072738649" sldId="276"/>
            <ac:spMk id="45" creationId="{A7B90088-374B-D628-3283-45D771339F87}"/>
          </ac:spMkLst>
        </pc:spChg>
        <pc:spChg chg="mod">
          <ac:chgData name="Ze Yang" userId="26866cc4-4c03-479f-bfcf-c26afcd258be" providerId="ADAL" clId="{C16A90FB-473D-4CCB-AC8A-B79C5B21D59A}" dt="2023-04-21T08:17:27.890" v="9"/>
          <ac:spMkLst>
            <pc:docMk/>
            <pc:sldMk cId="2072738649" sldId="276"/>
            <ac:spMk id="47" creationId="{5DCED60B-5257-C0EF-A0E8-1466CCDB16BC}"/>
          </ac:spMkLst>
        </pc:spChg>
        <pc:spChg chg="mod">
          <ac:chgData name="Ze Yang" userId="26866cc4-4c03-479f-bfcf-c26afcd258be" providerId="ADAL" clId="{C16A90FB-473D-4CCB-AC8A-B79C5B21D59A}" dt="2023-04-21T08:17:27.890" v="9"/>
          <ac:spMkLst>
            <pc:docMk/>
            <pc:sldMk cId="2072738649" sldId="276"/>
            <ac:spMk id="48" creationId="{E6C3A2EC-88C2-606B-A17E-2C2A6EE92D3C}"/>
          </ac:spMkLst>
        </pc:spChg>
        <pc:grpChg chg="add mod">
          <ac:chgData name="Ze Yang" userId="26866cc4-4c03-479f-bfcf-c26afcd258be" providerId="ADAL" clId="{C16A90FB-473D-4CCB-AC8A-B79C5B21D59A}" dt="2023-04-21T08:17:27.890" v="9"/>
          <ac:grpSpMkLst>
            <pc:docMk/>
            <pc:sldMk cId="2072738649" sldId="276"/>
            <ac:grpSpMk id="3" creationId="{3F3C8A42-5394-51AC-000D-63B7C9DA19A0}"/>
          </ac:grpSpMkLst>
        </pc:grpChg>
        <pc:grpChg chg="mod">
          <ac:chgData name="Ze Yang" userId="26866cc4-4c03-479f-bfcf-c26afcd258be" providerId="ADAL" clId="{C16A90FB-473D-4CCB-AC8A-B79C5B21D59A}" dt="2023-04-21T08:17:27.890" v="9"/>
          <ac:grpSpMkLst>
            <pc:docMk/>
            <pc:sldMk cId="2072738649" sldId="276"/>
            <ac:grpSpMk id="5" creationId="{46D49708-E8F0-F6AE-9BD0-A31E646F402A}"/>
          </ac:grpSpMkLst>
        </pc:grpChg>
        <pc:grpChg chg="mod">
          <ac:chgData name="Ze Yang" userId="26866cc4-4c03-479f-bfcf-c26afcd258be" providerId="ADAL" clId="{C16A90FB-473D-4CCB-AC8A-B79C5B21D59A}" dt="2023-04-21T08:17:27.890" v="9"/>
          <ac:grpSpMkLst>
            <pc:docMk/>
            <pc:sldMk cId="2072738649" sldId="276"/>
            <ac:grpSpMk id="6" creationId="{FE661FB4-FFFB-6474-96EE-5A3DE9A2690D}"/>
          </ac:grpSpMkLst>
        </pc:grpChg>
        <pc:grpChg chg="mod">
          <ac:chgData name="Ze Yang" userId="26866cc4-4c03-479f-bfcf-c26afcd258be" providerId="ADAL" clId="{C16A90FB-473D-4CCB-AC8A-B79C5B21D59A}" dt="2023-04-21T08:17:27.890" v="9"/>
          <ac:grpSpMkLst>
            <pc:docMk/>
            <pc:sldMk cId="2072738649" sldId="276"/>
            <ac:grpSpMk id="7" creationId="{32EEE612-20B3-DAB8-E217-0872F9B57996}"/>
          </ac:grpSpMkLst>
        </pc:grpChg>
        <pc:grpChg chg="mod">
          <ac:chgData name="Ze Yang" userId="26866cc4-4c03-479f-bfcf-c26afcd258be" providerId="ADAL" clId="{C16A90FB-473D-4CCB-AC8A-B79C5B21D59A}" dt="2023-04-21T08:17:27.890" v="9"/>
          <ac:grpSpMkLst>
            <pc:docMk/>
            <pc:sldMk cId="2072738649" sldId="276"/>
            <ac:grpSpMk id="8" creationId="{BCFF1222-69F3-F10F-4317-DE405B4C25B8}"/>
          </ac:grpSpMkLst>
        </pc:grpChg>
        <pc:grpChg chg="mod">
          <ac:chgData name="Ze Yang" userId="26866cc4-4c03-479f-bfcf-c26afcd258be" providerId="ADAL" clId="{C16A90FB-473D-4CCB-AC8A-B79C5B21D59A}" dt="2023-04-21T08:17:27.890" v="9"/>
          <ac:grpSpMkLst>
            <pc:docMk/>
            <pc:sldMk cId="2072738649" sldId="276"/>
            <ac:grpSpMk id="9" creationId="{94004A88-A381-03BB-5225-29A54ADA9F09}"/>
          </ac:grpSpMkLst>
        </pc:grpChg>
        <pc:grpChg chg="mod">
          <ac:chgData name="Ze Yang" userId="26866cc4-4c03-479f-bfcf-c26afcd258be" providerId="ADAL" clId="{C16A90FB-473D-4CCB-AC8A-B79C5B21D59A}" dt="2023-04-21T08:17:27.890" v="9"/>
          <ac:grpSpMkLst>
            <pc:docMk/>
            <pc:sldMk cId="2072738649" sldId="276"/>
            <ac:grpSpMk id="10" creationId="{4531F865-C01E-E68E-AB7E-0FEE023F7AA9}"/>
          </ac:grpSpMkLst>
        </pc:grpChg>
        <pc:grpChg chg="mod">
          <ac:chgData name="Ze Yang" userId="26866cc4-4c03-479f-bfcf-c26afcd258be" providerId="ADAL" clId="{C16A90FB-473D-4CCB-AC8A-B79C5B21D59A}" dt="2023-04-21T08:17:27.890" v="9"/>
          <ac:grpSpMkLst>
            <pc:docMk/>
            <pc:sldMk cId="2072738649" sldId="276"/>
            <ac:grpSpMk id="11" creationId="{A5691003-4194-CA0D-C0A0-1DF02B8E705A}"/>
          </ac:grpSpMkLst>
        </pc:grpChg>
        <pc:grpChg chg="mod">
          <ac:chgData name="Ze Yang" userId="26866cc4-4c03-479f-bfcf-c26afcd258be" providerId="ADAL" clId="{C16A90FB-473D-4CCB-AC8A-B79C5B21D59A}" dt="2023-04-21T08:17:27.890" v="9"/>
          <ac:grpSpMkLst>
            <pc:docMk/>
            <pc:sldMk cId="2072738649" sldId="276"/>
            <ac:grpSpMk id="30" creationId="{D2DC006D-3D89-7A9A-919F-2A2F01FD6028}"/>
          </ac:grpSpMkLst>
        </pc:grpChg>
        <pc:grpChg chg="mod">
          <ac:chgData name="Ze Yang" userId="26866cc4-4c03-479f-bfcf-c26afcd258be" providerId="ADAL" clId="{C16A90FB-473D-4CCB-AC8A-B79C5B21D59A}" dt="2023-04-21T08:17:27.890" v="9"/>
          <ac:grpSpMkLst>
            <pc:docMk/>
            <pc:sldMk cId="2072738649" sldId="276"/>
            <ac:grpSpMk id="34" creationId="{A4ECA380-186E-E65A-1BF5-4CCFE6312745}"/>
          </ac:grpSpMkLst>
        </pc:grpChg>
        <pc:grpChg chg="mod">
          <ac:chgData name="Ze Yang" userId="26866cc4-4c03-479f-bfcf-c26afcd258be" providerId="ADAL" clId="{C16A90FB-473D-4CCB-AC8A-B79C5B21D59A}" dt="2023-04-21T08:17:27.890" v="9"/>
          <ac:grpSpMkLst>
            <pc:docMk/>
            <pc:sldMk cId="2072738649" sldId="276"/>
            <ac:grpSpMk id="38" creationId="{655B0783-8DE5-3888-0E7B-CB053317C159}"/>
          </ac:grpSpMkLst>
        </pc:grpChg>
        <pc:grpChg chg="mod">
          <ac:chgData name="Ze Yang" userId="26866cc4-4c03-479f-bfcf-c26afcd258be" providerId="ADAL" clId="{C16A90FB-473D-4CCB-AC8A-B79C5B21D59A}" dt="2023-04-21T08:17:27.890" v="9"/>
          <ac:grpSpMkLst>
            <pc:docMk/>
            <pc:sldMk cId="2072738649" sldId="276"/>
            <ac:grpSpMk id="42" creationId="{4DEE1975-E56F-2DCA-7C78-C59F7214D3C5}"/>
          </ac:grpSpMkLst>
        </pc:grpChg>
        <pc:grpChg chg="mod">
          <ac:chgData name="Ze Yang" userId="26866cc4-4c03-479f-bfcf-c26afcd258be" providerId="ADAL" clId="{C16A90FB-473D-4CCB-AC8A-B79C5B21D59A}" dt="2023-04-21T08:17:27.890" v="9"/>
          <ac:grpSpMkLst>
            <pc:docMk/>
            <pc:sldMk cId="2072738649" sldId="276"/>
            <ac:grpSpMk id="46" creationId="{4F8C4CF0-7783-0E21-3F37-D2BF34CAF57B}"/>
          </ac:grpSpMkLst>
        </pc:grpChg>
      </pc:sldChg>
      <pc:sldChg chg="addSp delSp modSp add mod modNotesTx">
        <pc:chgData name="Ze Yang" userId="26866cc4-4c03-479f-bfcf-c26afcd258be" providerId="ADAL" clId="{C16A90FB-473D-4CCB-AC8A-B79C5B21D59A}" dt="2023-04-23T03:38:20.223" v="668" actId="207"/>
        <pc:sldMkLst>
          <pc:docMk/>
          <pc:sldMk cId="466085650" sldId="277"/>
        </pc:sldMkLst>
        <pc:spChg chg="mod">
          <ac:chgData name="Ze Yang" userId="26866cc4-4c03-479f-bfcf-c26afcd258be" providerId="ADAL" clId="{C16A90FB-473D-4CCB-AC8A-B79C5B21D59A}" dt="2023-04-23T03:36:42.137" v="664" actId="6549"/>
          <ac:spMkLst>
            <pc:docMk/>
            <pc:sldMk cId="466085650" sldId="277"/>
            <ac:spMk id="2" creationId="{42A57F6F-5605-22A9-8D09-5503C4562D27}"/>
          </ac:spMkLst>
        </pc:spChg>
        <pc:spChg chg="mod">
          <ac:chgData name="Ze Yang" userId="26866cc4-4c03-479f-bfcf-c26afcd258be" providerId="ADAL" clId="{C16A90FB-473D-4CCB-AC8A-B79C5B21D59A}" dt="2023-04-21T08:51:03.411" v="141" actId="403"/>
          <ac:spMkLst>
            <pc:docMk/>
            <pc:sldMk cId="466085650" sldId="277"/>
            <ac:spMk id="51" creationId="{622773F0-64D1-E66B-3396-8FB5AC592CEA}"/>
          </ac:spMkLst>
        </pc:spChg>
        <pc:spChg chg="mod">
          <ac:chgData name="Ze Yang" userId="26866cc4-4c03-479f-bfcf-c26afcd258be" providerId="ADAL" clId="{C16A90FB-473D-4CCB-AC8A-B79C5B21D59A}" dt="2023-04-21T08:51:11.255" v="143" actId="14100"/>
          <ac:spMkLst>
            <pc:docMk/>
            <pc:sldMk cId="466085650" sldId="277"/>
            <ac:spMk id="54" creationId="{E236F043-9AB6-F497-6B7E-1A3B07121185}"/>
          </ac:spMkLst>
        </pc:spChg>
        <pc:spChg chg="mod">
          <ac:chgData name="Ze Yang" userId="26866cc4-4c03-479f-bfcf-c26afcd258be" providerId="ADAL" clId="{C16A90FB-473D-4CCB-AC8A-B79C5B21D59A}" dt="2023-04-21T09:56:59.479" v="515" actId="20577"/>
          <ac:spMkLst>
            <pc:docMk/>
            <pc:sldMk cId="466085650" sldId="277"/>
            <ac:spMk id="55" creationId="{D7B06DB2-555D-DC9F-624B-B493F304747E}"/>
          </ac:spMkLst>
        </pc:spChg>
        <pc:spChg chg="mod">
          <ac:chgData name="Ze Yang" userId="26866cc4-4c03-479f-bfcf-c26afcd258be" providerId="ADAL" clId="{C16A90FB-473D-4CCB-AC8A-B79C5B21D59A}" dt="2023-04-21T08:51:14.252" v="144" actId="14100"/>
          <ac:spMkLst>
            <pc:docMk/>
            <pc:sldMk cId="466085650" sldId="277"/>
            <ac:spMk id="57" creationId="{BF7D0EC3-6F35-11F7-B773-156330590E00}"/>
          </ac:spMkLst>
        </pc:spChg>
        <pc:spChg chg="mod">
          <ac:chgData name="Ze Yang" userId="26866cc4-4c03-479f-bfcf-c26afcd258be" providerId="ADAL" clId="{C16A90FB-473D-4CCB-AC8A-B79C5B21D59A}" dt="2023-04-21T09:56:29.898" v="512" actId="20577"/>
          <ac:spMkLst>
            <pc:docMk/>
            <pc:sldMk cId="466085650" sldId="277"/>
            <ac:spMk id="58" creationId="{675DF8FB-5164-3AE1-C062-43F29193D0E6}"/>
          </ac:spMkLst>
        </pc:spChg>
        <pc:spChg chg="mod">
          <ac:chgData name="Ze Yang" userId="26866cc4-4c03-479f-bfcf-c26afcd258be" providerId="ADAL" clId="{C16A90FB-473D-4CCB-AC8A-B79C5B21D59A}" dt="2023-04-21T08:51:08.320" v="142" actId="14100"/>
          <ac:spMkLst>
            <pc:docMk/>
            <pc:sldMk cId="466085650" sldId="277"/>
            <ac:spMk id="60" creationId="{1CD4F50F-B930-56FB-78F4-68C470AB4D8A}"/>
          </ac:spMkLst>
        </pc:spChg>
        <pc:spChg chg="mod">
          <ac:chgData name="Ze Yang" userId="26866cc4-4c03-479f-bfcf-c26afcd258be" providerId="ADAL" clId="{C16A90FB-473D-4CCB-AC8A-B79C5B21D59A}" dt="2023-04-21T09:58:31.111" v="607" actId="20577"/>
          <ac:spMkLst>
            <pc:docMk/>
            <pc:sldMk cId="466085650" sldId="277"/>
            <ac:spMk id="61" creationId="{74F86ADD-BE0D-80DC-877F-810D5B18307B}"/>
          </ac:spMkLst>
        </pc:spChg>
        <pc:spChg chg="mod">
          <ac:chgData name="Ze Yang" userId="26866cc4-4c03-479f-bfcf-c26afcd258be" providerId="ADAL" clId="{C16A90FB-473D-4CCB-AC8A-B79C5B21D59A}" dt="2023-04-23T03:35:37.409" v="651" actId="14100"/>
          <ac:spMkLst>
            <pc:docMk/>
            <pc:sldMk cId="466085650" sldId="277"/>
            <ac:spMk id="63" creationId="{F94D51A3-30BB-3810-07ED-3B4D464798B3}"/>
          </ac:spMkLst>
        </pc:spChg>
        <pc:spChg chg="mod">
          <ac:chgData name="Ze Yang" userId="26866cc4-4c03-479f-bfcf-c26afcd258be" providerId="ADAL" clId="{C16A90FB-473D-4CCB-AC8A-B79C5B21D59A}" dt="2023-04-23T03:35:06.388" v="645" actId="14100"/>
          <ac:spMkLst>
            <pc:docMk/>
            <pc:sldMk cId="466085650" sldId="277"/>
            <ac:spMk id="64" creationId="{8F9F76C9-8535-5CDA-0045-12342AB41BA1}"/>
          </ac:spMkLst>
        </pc:spChg>
        <pc:spChg chg="mod">
          <ac:chgData name="Ze Yang" userId="26866cc4-4c03-479f-bfcf-c26afcd258be" providerId="ADAL" clId="{C16A90FB-473D-4CCB-AC8A-B79C5B21D59A}" dt="2023-04-21T08:51:03.411" v="141" actId="403"/>
          <ac:spMkLst>
            <pc:docMk/>
            <pc:sldMk cId="466085650" sldId="277"/>
            <ac:spMk id="65" creationId="{29C33533-5B1A-25A0-1432-346AAA84FDF2}"/>
          </ac:spMkLst>
        </pc:spChg>
        <pc:spChg chg="mod">
          <ac:chgData name="Ze Yang" userId="26866cc4-4c03-479f-bfcf-c26afcd258be" providerId="ADAL" clId="{C16A90FB-473D-4CCB-AC8A-B79C5B21D59A}" dt="2023-04-21T08:51:03.411" v="141" actId="403"/>
          <ac:spMkLst>
            <pc:docMk/>
            <pc:sldMk cId="466085650" sldId="277"/>
            <ac:spMk id="66" creationId="{1E96BDB7-9194-5CF1-542F-1A3C196B0F71}"/>
          </ac:spMkLst>
        </pc:spChg>
        <pc:spChg chg="del mod">
          <ac:chgData name="Ze Yang" userId="26866cc4-4c03-479f-bfcf-c26afcd258be" providerId="ADAL" clId="{C16A90FB-473D-4CCB-AC8A-B79C5B21D59A}" dt="2023-04-21T09:48:52.615" v="289" actId="478"/>
          <ac:spMkLst>
            <pc:docMk/>
            <pc:sldMk cId="466085650" sldId="277"/>
            <ac:spMk id="67" creationId="{923E7C01-8A9B-9F87-F50D-ACF3813A72D7}"/>
          </ac:spMkLst>
        </pc:spChg>
        <pc:spChg chg="mod">
          <ac:chgData name="Ze Yang" userId="26866cc4-4c03-479f-bfcf-c26afcd258be" providerId="ADAL" clId="{C16A90FB-473D-4CCB-AC8A-B79C5B21D59A}" dt="2023-04-21T08:51:03.411" v="141" actId="403"/>
          <ac:spMkLst>
            <pc:docMk/>
            <pc:sldMk cId="466085650" sldId="277"/>
            <ac:spMk id="68" creationId="{67FC0121-CF27-DDE2-F331-158014449863}"/>
          </ac:spMkLst>
        </pc:spChg>
        <pc:spChg chg="mod">
          <ac:chgData name="Ze Yang" userId="26866cc4-4c03-479f-bfcf-c26afcd258be" providerId="ADAL" clId="{C16A90FB-473D-4CCB-AC8A-B79C5B21D59A}" dt="2023-04-23T03:37:40.072" v="665" actId="207"/>
          <ac:spMkLst>
            <pc:docMk/>
            <pc:sldMk cId="466085650" sldId="277"/>
            <ac:spMk id="70" creationId="{78072999-BB53-2E82-17A9-D84F2981DD42}"/>
          </ac:spMkLst>
        </pc:spChg>
        <pc:spChg chg="del mod">
          <ac:chgData name="Ze Yang" userId="26866cc4-4c03-479f-bfcf-c26afcd258be" providerId="ADAL" clId="{C16A90FB-473D-4CCB-AC8A-B79C5B21D59A}" dt="2023-04-21T09:48:40.019" v="286" actId="478"/>
          <ac:spMkLst>
            <pc:docMk/>
            <pc:sldMk cId="466085650" sldId="277"/>
            <ac:spMk id="71" creationId="{8423457C-F3EB-F7FC-5806-691837ED6DEF}"/>
          </ac:spMkLst>
        </pc:spChg>
        <pc:spChg chg="mod">
          <ac:chgData name="Ze Yang" userId="26866cc4-4c03-479f-bfcf-c26afcd258be" providerId="ADAL" clId="{C16A90FB-473D-4CCB-AC8A-B79C5B21D59A}" dt="2023-04-21T08:51:03.411" v="141" actId="403"/>
          <ac:spMkLst>
            <pc:docMk/>
            <pc:sldMk cId="466085650" sldId="277"/>
            <ac:spMk id="72" creationId="{7C3267F8-68E8-FB60-F010-641675F07851}"/>
          </ac:spMkLst>
        </pc:spChg>
        <pc:spChg chg="mod">
          <ac:chgData name="Ze Yang" userId="26866cc4-4c03-479f-bfcf-c26afcd258be" providerId="ADAL" clId="{C16A90FB-473D-4CCB-AC8A-B79C5B21D59A}" dt="2023-04-23T03:38:00.338" v="666" actId="17032"/>
          <ac:spMkLst>
            <pc:docMk/>
            <pc:sldMk cId="466085650" sldId="277"/>
            <ac:spMk id="74" creationId="{EDFB3686-35AC-9C8D-DCBA-4E2201DCA132}"/>
          </ac:spMkLst>
        </pc:spChg>
        <pc:spChg chg="del mod">
          <ac:chgData name="Ze Yang" userId="26866cc4-4c03-479f-bfcf-c26afcd258be" providerId="ADAL" clId="{C16A90FB-473D-4CCB-AC8A-B79C5B21D59A}" dt="2023-04-21T09:31:56.760" v="271" actId="478"/>
          <ac:spMkLst>
            <pc:docMk/>
            <pc:sldMk cId="466085650" sldId="277"/>
            <ac:spMk id="75" creationId="{0E31EC5A-495F-2CA9-B38B-75515D01C528}"/>
          </ac:spMkLst>
        </pc:spChg>
        <pc:spChg chg="mod">
          <ac:chgData name="Ze Yang" userId="26866cc4-4c03-479f-bfcf-c26afcd258be" providerId="ADAL" clId="{C16A90FB-473D-4CCB-AC8A-B79C5B21D59A}" dt="2023-04-21T08:51:03.411" v="141" actId="403"/>
          <ac:spMkLst>
            <pc:docMk/>
            <pc:sldMk cId="466085650" sldId="277"/>
            <ac:spMk id="76" creationId="{66AB98A3-9B82-362B-8FAA-4979F206DE1C}"/>
          </ac:spMkLst>
        </pc:spChg>
        <pc:spChg chg="mod">
          <ac:chgData name="Ze Yang" userId="26866cc4-4c03-479f-bfcf-c26afcd258be" providerId="ADAL" clId="{C16A90FB-473D-4CCB-AC8A-B79C5B21D59A}" dt="2023-04-21T08:51:03.411" v="141" actId="403"/>
          <ac:spMkLst>
            <pc:docMk/>
            <pc:sldMk cId="466085650" sldId="277"/>
            <ac:spMk id="78" creationId="{A8D1A547-82CB-9AF4-D3C6-8F4CE920ABDB}"/>
          </ac:spMkLst>
        </pc:spChg>
        <pc:spChg chg="del mod">
          <ac:chgData name="Ze Yang" userId="26866cc4-4c03-479f-bfcf-c26afcd258be" providerId="ADAL" clId="{C16A90FB-473D-4CCB-AC8A-B79C5B21D59A}" dt="2023-04-21T09:50:32.999" v="309" actId="478"/>
          <ac:spMkLst>
            <pc:docMk/>
            <pc:sldMk cId="466085650" sldId="277"/>
            <ac:spMk id="79" creationId="{8CB5B6DE-F5C5-463E-723B-174BC3BDE5AF}"/>
          </ac:spMkLst>
        </pc:spChg>
        <pc:spChg chg="mod">
          <ac:chgData name="Ze Yang" userId="26866cc4-4c03-479f-bfcf-c26afcd258be" providerId="ADAL" clId="{C16A90FB-473D-4CCB-AC8A-B79C5B21D59A}" dt="2023-04-21T09:28:17.880" v="241" actId="478"/>
          <ac:spMkLst>
            <pc:docMk/>
            <pc:sldMk cId="466085650" sldId="277"/>
            <ac:spMk id="80" creationId="{EC336881-5D56-3B6D-BDBE-22BF49C00A20}"/>
          </ac:spMkLst>
        </pc:spChg>
        <pc:spChg chg="add del mod">
          <ac:chgData name="Ze Yang" userId="26866cc4-4c03-479f-bfcf-c26afcd258be" providerId="ADAL" clId="{C16A90FB-473D-4CCB-AC8A-B79C5B21D59A}" dt="2023-04-21T09:28:57.129" v="245" actId="1076"/>
          <ac:spMkLst>
            <pc:docMk/>
            <pc:sldMk cId="466085650" sldId="277"/>
            <ac:spMk id="81" creationId="{3B384835-291D-135F-B49B-AF9068F91FB7}"/>
          </ac:spMkLst>
        </pc:spChg>
        <pc:spChg chg="add mod">
          <ac:chgData name="Ze Yang" userId="26866cc4-4c03-479f-bfcf-c26afcd258be" providerId="ADAL" clId="{C16A90FB-473D-4CCB-AC8A-B79C5B21D59A}" dt="2023-04-23T03:38:20.223" v="668" actId="207"/>
          <ac:spMkLst>
            <pc:docMk/>
            <pc:sldMk cId="466085650" sldId="277"/>
            <ac:spMk id="88" creationId="{36414BFA-E3BD-0974-95AB-D701C8723908}"/>
          </ac:spMkLst>
        </pc:spChg>
        <pc:grpChg chg="add mod">
          <ac:chgData name="Ze Yang" userId="26866cc4-4c03-479f-bfcf-c26afcd258be" providerId="ADAL" clId="{C16A90FB-473D-4CCB-AC8A-B79C5B21D59A}" dt="2023-04-23T03:35:44.705" v="652" actId="164"/>
          <ac:grpSpMkLst>
            <pc:docMk/>
            <pc:sldMk cId="466085650" sldId="277"/>
            <ac:grpSpMk id="3" creationId="{542CE73A-22E6-E623-00B3-38982F04CB18}"/>
          </ac:grpSpMkLst>
        </pc:grpChg>
        <pc:grpChg chg="del">
          <ac:chgData name="Ze Yang" userId="26866cc4-4c03-479f-bfcf-c26afcd258be" providerId="ADAL" clId="{C16A90FB-473D-4CCB-AC8A-B79C5B21D59A}" dt="2023-04-21T08:48:49.842" v="108" actId="478"/>
          <ac:grpSpMkLst>
            <pc:docMk/>
            <pc:sldMk cId="466085650" sldId="277"/>
            <ac:grpSpMk id="4" creationId="{1C4B8069-35F7-D3B0-CAB6-8B569F6B95E6}"/>
          </ac:grpSpMkLst>
        </pc:grpChg>
        <pc:grpChg chg="add del mod">
          <ac:chgData name="Ze Yang" userId="26866cc4-4c03-479f-bfcf-c26afcd258be" providerId="ADAL" clId="{C16A90FB-473D-4CCB-AC8A-B79C5B21D59A}" dt="2023-04-21T09:28:17.880" v="241" actId="478"/>
          <ac:grpSpMkLst>
            <pc:docMk/>
            <pc:sldMk cId="466085650" sldId="277"/>
            <ac:grpSpMk id="52" creationId="{393BD00C-A673-FF37-E322-AF99DD3BCC02}"/>
          </ac:grpSpMkLst>
        </pc:grpChg>
        <pc:grpChg chg="mod">
          <ac:chgData name="Ze Yang" userId="26866cc4-4c03-479f-bfcf-c26afcd258be" providerId="ADAL" clId="{C16A90FB-473D-4CCB-AC8A-B79C5B21D59A}" dt="2023-04-21T08:48:50.200" v="109"/>
          <ac:grpSpMkLst>
            <pc:docMk/>
            <pc:sldMk cId="466085650" sldId="277"/>
            <ac:grpSpMk id="53" creationId="{DF0191BB-C020-C4E0-AD4C-75F8333CAEE3}"/>
          </ac:grpSpMkLst>
        </pc:grpChg>
        <pc:grpChg chg="mod">
          <ac:chgData name="Ze Yang" userId="26866cc4-4c03-479f-bfcf-c26afcd258be" providerId="ADAL" clId="{C16A90FB-473D-4CCB-AC8A-B79C5B21D59A}" dt="2023-04-21T08:48:50.200" v="109"/>
          <ac:grpSpMkLst>
            <pc:docMk/>
            <pc:sldMk cId="466085650" sldId="277"/>
            <ac:grpSpMk id="56" creationId="{0CA47569-4CA6-8DAE-BDB9-1C853CB92D4C}"/>
          </ac:grpSpMkLst>
        </pc:grpChg>
        <pc:grpChg chg="mod">
          <ac:chgData name="Ze Yang" userId="26866cc4-4c03-479f-bfcf-c26afcd258be" providerId="ADAL" clId="{C16A90FB-473D-4CCB-AC8A-B79C5B21D59A}" dt="2023-04-21T08:48:50.200" v="109"/>
          <ac:grpSpMkLst>
            <pc:docMk/>
            <pc:sldMk cId="466085650" sldId="277"/>
            <ac:grpSpMk id="59" creationId="{5AE931CC-309B-A6A9-3BA5-D8C89FF3B13D}"/>
          </ac:grpSpMkLst>
        </pc:grpChg>
        <pc:grpChg chg="mod">
          <ac:chgData name="Ze Yang" userId="26866cc4-4c03-479f-bfcf-c26afcd258be" providerId="ADAL" clId="{C16A90FB-473D-4CCB-AC8A-B79C5B21D59A}" dt="2023-04-21T08:48:50.200" v="109"/>
          <ac:grpSpMkLst>
            <pc:docMk/>
            <pc:sldMk cId="466085650" sldId="277"/>
            <ac:grpSpMk id="62" creationId="{41CCB1AA-149C-9AC3-8E20-CF212999133F}"/>
          </ac:grpSpMkLst>
        </pc:grpChg>
        <pc:grpChg chg="del mod">
          <ac:chgData name="Ze Yang" userId="26866cc4-4c03-479f-bfcf-c26afcd258be" providerId="ADAL" clId="{C16A90FB-473D-4CCB-AC8A-B79C5B21D59A}" dt="2023-04-21T09:48:40.019" v="286" actId="478"/>
          <ac:grpSpMkLst>
            <pc:docMk/>
            <pc:sldMk cId="466085650" sldId="277"/>
            <ac:grpSpMk id="69" creationId="{600E8463-C7C7-D062-F6B1-F6CE5F311717}"/>
          </ac:grpSpMkLst>
        </pc:grpChg>
        <pc:grpChg chg="del mod">
          <ac:chgData name="Ze Yang" userId="26866cc4-4c03-479f-bfcf-c26afcd258be" providerId="ADAL" clId="{C16A90FB-473D-4CCB-AC8A-B79C5B21D59A}" dt="2023-04-21T09:31:56.760" v="271" actId="478"/>
          <ac:grpSpMkLst>
            <pc:docMk/>
            <pc:sldMk cId="466085650" sldId="277"/>
            <ac:grpSpMk id="73" creationId="{CE73A2C1-0C19-C07C-4667-81EEDEE9DD39}"/>
          </ac:grpSpMkLst>
        </pc:grpChg>
        <pc:grpChg chg="del mod">
          <ac:chgData name="Ze Yang" userId="26866cc4-4c03-479f-bfcf-c26afcd258be" providerId="ADAL" clId="{C16A90FB-473D-4CCB-AC8A-B79C5B21D59A}" dt="2023-04-21T09:50:32.999" v="309" actId="478"/>
          <ac:grpSpMkLst>
            <pc:docMk/>
            <pc:sldMk cId="466085650" sldId="277"/>
            <ac:grpSpMk id="77" creationId="{04D21F58-835A-E6D5-75F9-44D6F7A14055}"/>
          </ac:grpSpMkLst>
        </pc:grpChg>
        <pc:grpChg chg="add mod">
          <ac:chgData name="Ze Yang" userId="26866cc4-4c03-479f-bfcf-c26afcd258be" providerId="ADAL" clId="{C16A90FB-473D-4CCB-AC8A-B79C5B21D59A}" dt="2023-04-23T03:35:49.462" v="653" actId="1076"/>
          <ac:grpSpMkLst>
            <pc:docMk/>
            <pc:sldMk cId="466085650" sldId="277"/>
            <ac:grpSpMk id="99" creationId="{8468C2C7-F89B-EFE8-439E-05E6CCF2FFBC}"/>
          </ac:grpSpMkLst>
        </pc:grpChg>
        <pc:picChg chg="del">
          <ac:chgData name="Ze Yang" userId="26866cc4-4c03-479f-bfcf-c26afcd258be" providerId="ADAL" clId="{C16A90FB-473D-4CCB-AC8A-B79C5B21D59A}" dt="2023-04-21T08:52:19.699" v="157" actId="21"/>
          <ac:picMkLst>
            <pc:docMk/>
            <pc:sldMk cId="466085650" sldId="277"/>
            <ac:picMk id="50" creationId="{CB009F41-5551-2101-2FF0-4B39FDAEE47A}"/>
          </ac:picMkLst>
        </pc:picChg>
        <pc:picChg chg="add mod ord">
          <ac:chgData name="Ze Yang" userId="26866cc4-4c03-479f-bfcf-c26afcd258be" providerId="ADAL" clId="{C16A90FB-473D-4CCB-AC8A-B79C5B21D59A}" dt="2023-04-23T03:35:44.705" v="652" actId="164"/>
          <ac:picMkLst>
            <pc:docMk/>
            <pc:sldMk cId="466085650" sldId="277"/>
            <ac:picMk id="83" creationId="{124669EB-36D6-6FC1-7E1D-5E4EFA38F83D}"/>
          </ac:picMkLst>
        </pc:picChg>
        <pc:picChg chg="add del mod">
          <ac:chgData name="Ze Yang" userId="26866cc4-4c03-479f-bfcf-c26afcd258be" providerId="ADAL" clId="{C16A90FB-473D-4CCB-AC8A-B79C5B21D59A}" dt="2023-04-21T09:29:56.427" v="257" actId="478"/>
          <ac:picMkLst>
            <pc:docMk/>
            <pc:sldMk cId="466085650" sldId="277"/>
            <ac:picMk id="85" creationId="{00D6A9B1-41AD-85FA-3E1A-6EEE09EEDC37}"/>
          </ac:picMkLst>
        </pc:picChg>
        <pc:picChg chg="add del mod">
          <ac:chgData name="Ze Yang" userId="26866cc4-4c03-479f-bfcf-c26afcd258be" providerId="ADAL" clId="{C16A90FB-473D-4CCB-AC8A-B79C5B21D59A}" dt="2023-04-21T09:28:19.465" v="243" actId="478"/>
          <ac:picMkLst>
            <pc:docMk/>
            <pc:sldMk cId="466085650" sldId="277"/>
            <ac:picMk id="87" creationId="{769B05B6-540B-084D-B4A5-E5B247CA7276}"/>
          </ac:picMkLst>
        </pc:picChg>
        <pc:picChg chg="add mod">
          <ac:chgData name="Ze Yang" userId="26866cc4-4c03-479f-bfcf-c26afcd258be" providerId="ADAL" clId="{C16A90FB-473D-4CCB-AC8A-B79C5B21D59A}" dt="2023-04-23T03:35:44.705" v="652" actId="164"/>
          <ac:picMkLst>
            <pc:docMk/>
            <pc:sldMk cId="466085650" sldId="277"/>
            <ac:picMk id="90" creationId="{42329647-0432-8FDA-C964-6A09803FA04C}"/>
          </ac:picMkLst>
        </pc:picChg>
        <pc:picChg chg="add del mod">
          <ac:chgData name="Ze Yang" userId="26866cc4-4c03-479f-bfcf-c26afcd258be" providerId="ADAL" clId="{C16A90FB-473D-4CCB-AC8A-B79C5B21D59A}" dt="2023-04-21T09:52:07.746" v="372" actId="478"/>
          <ac:picMkLst>
            <pc:docMk/>
            <pc:sldMk cId="466085650" sldId="277"/>
            <ac:picMk id="92" creationId="{1BC0F6B9-3EC0-D4AA-A30C-30760CFD22BC}"/>
          </ac:picMkLst>
        </pc:picChg>
        <pc:picChg chg="add mod">
          <ac:chgData name="Ze Yang" userId="26866cc4-4c03-479f-bfcf-c26afcd258be" providerId="ADAL" clId="{C16A90FB-473D-4CCB-AC8A-B79C5B21D59A}" dt="2023-04-23T03:35:44.705" v="652" actId="164"/>
          <ac:picMkLst>
            <pc:docMk/>
            <pc:sldMk cId="466085650" sldId="277"/>
            <ac:picMk id="94" creationId="{EF7F40AE-1186-7B76-2D1B-A5294A238F0A}"/>
          </ac:picMkLst>
        </pc:picChg>
        <pc:picChg chg="add mod">
          <ac:chgData name="Ze Yang" userId="26866cc4-4c03-479f-bfcf-c26afcd258be" providerId="ADAL" clId="{C16A90FB-473D-4CCB-AC8A-B79C5B21D59A}" dt="2023-04-23T03:35:44.705" v="652" actId="164"/>
          <ac:picMkLst>
            <pc:docMk/>
            <pc:sldMk cId="466085650" sldId="277"/>
            <ac:picMk id="96" creationId="{82CDCBE5-581B-FBA0-1BB5-804BCF58DBF6}"/>
          </ac:picMkLst>
        </pc:picChg>
        <pc:picChg chg="add mod">
          <ac:chgData name="Ze Yang" userId="26866cc4-4c03-479f-bfcf-c26afcd258be" providerId="ADAL" clId="{C16A90FB-473D-4CCB-AC8A-B79C5B21D59A}" dt="2023-04-23T03:35:44.705" v="652" actId="164"/>
          <ac:picMkLst>
            <pc:docMk/>
            <pc:sldMk cId="466085650" sldId="277"/>
            <ac:picMk id="98" creationId="{004BC79A-0541-9946-ECBA-6CFF4D011B60}"/>
          </ac:picMkLst>
        </pc:picChg>
      </pc:sldChg>
      <pc:sldMasterChg chg="delSp mod">
        <pc:chgData name="Ze Yang" userId="26866cc4-4c03-479f-bfcf-c26afcd258be" providerId="ADAL" clId="{C16A90FB-473D-4CCB-AC8A-B79C5B21D59A}" dt="2023-04-23T06:46:04.883" v="1837" actId="33475"/>
        <pc:sldMasterMkLst>
          <pc:docMk/>
          <pc:sldMasterMk cId="3524861825" sldId="2147483660"/>
        </pc:sldMasterMkLst>
        <pc:spChg chg="del">
          <ac:chgData name="Ze Yang" userId="26866cc4-4c03-479f-bfcf-c26afcd258be" providerId="ADAL" clId="{C16A90FB-473D-4CCB-AC8A-B79C5B21D59A}" dt="2023-04-23T06:46:04.883" v="1837" actId="33475"/>
          <ac:spMkLst>
            <pc:docMk/>
            <pc:sldMasterMk cId="3524861825" sldId="2147483660"/>
            <ac:spMk id="2" creationId="{CD206926-68B5-93C4-2268-370C1C3020D6}"/>
          </ac:spMkLst>
        </pc:spChg>
      </pc:sldMasterChg>
      <pc:sldMasterChg chg="delSp mod">
        <pc:chgData name="Ze Yang" userId="26866cc4-4c03-479f-bfcf-c26afcd258be" providerId="ADAL" clId="{C16A90FB-473D-4CCB-AC8A-B79C5B21D59A}" dt="2023-04-23T06:46:04.883" v="1837" actId="33475"/>
        <pc:sldMasterMkLst>
          <pc:docMk/>
          <pc:sldMasterMk cId="1062091575" sldId="2147483699"/>
        </pc:sldMasterMkLst>
        <pc:spChg chg="del">
          <ac:chgData name="Ze Yang" userId="26866cc4-4c03-479f-bfcf-c26afcd258be" providerId="ADAL" clId="{C16A90FB-473D-4CCB-AC8A-B79C5B21D59A}" dt="2023-04-23T06:46:04.883" v="1837" actId="33475"/>
          <ac:spMkLst>
            <pc:docMk/>
            <pc:sldMasterMk cId="1062091575" sldId="2147483699"/>
            <ac:spMk id="3" creationId="{694426A7-5B8B-8615-1394-C4AA7816D688}"/>
          </ac:spMkLst>
        </pc:spChg>
      </pc:sldMasterChg>
      <pc:sldMasterChg chg="delSp mod">
        <pc:chgData name="Ze Yang" userId="26866cc4-4c03-479f-bfcf-c26afcd258be" providerId="ADAL" clId="{C16A90FB-473D-4CCB-AC8A-B79C5B21D59A}" dt="2023-04-23T06:46:04.883" v="1837" actId="33475"/>
        <pc:sldMasterMkLst>
          <pc:docMk/>
          <pc:sldMasterMk cId="3869268605" sldId="2147483735"/>
        </pc:sldMasterMkLst>
        <pc:spChg chg="del">
          <ac:chgData name="Ze Yang" userId="26866cc4-4c03-479f-bfcf-c26afcd258be" providerId="ADAL" clId="{C16A90FB-473D-4CCB-AC8A-B79C5B21D59A}" dt="2023-04-23T06:46:04.883" v="1837" actId="33475"/>
          <ac:spMkLst>
            <pc:docMk/>
            <pc:sldMasterMk cId="3869268605" sldId="2147483735"/>
            <ac:spMk id="3" creationId="{7E94F32B-5AF3-4628-281B-8CE272A29762}"/>
          </ac:spMkLst>
        </pc:spChg>
      </pc:sldMasterChg>
    </pc:docChg>
  </pc:docChgLst>
  <pc:docChgLst>
    <pc:chgData name="Ze Yang" userId="26866cc4-4c03-479f-bfcf-c26afcd258be" providerId="ADAL" clId="{3368B368-7071-424F-8B6B-CA80440B91E4}"/>
    <pc:docChg chg="undo custSel modSld">
      <pc:chgData name="Ze Yang" userId="26866cc4-4c03-479f-bfcf-c26afcd258be" providerId="ADAL" clId="{3368B368-7071-424F-8B6B-CA80440B91E4}" dt="2023-04-24T05:00:46.613" v="6" actId="478"/>
      <pc:docMkLst>
        <pc:docMk/>
      </pc:docMkLst>
      <pc:sldChg chg="delSp modSp mod">
        <pc:chgData name="Ze Yang" userId="26866cc4-4c03-479f-bfcf-c26afcd258be" providerId="ADAL" clId="{3368B368-7071-424F-8B6B-CA80440B91E4}" dt="2023-04-24T05:00:46.613" v="6" actId="478"/>
        <pc:sldMkLst>
          <pc:docMk/>
          <pc:sldMk cId="466085650" sldId="277"/>
        </pc:sldMkLst>
        <pc:spChg chg="del">
          <ac:chgData name="Ze Yang" userId="26866cc4-4c03-479f-bfcf-c26afcd258be" providerId="ADAL" clId="{3368B368-7071-424F-8B6B-CA80440B91E4}" dt="2023-04-24T05:00:46.613" v="6" actId="478"/>
          <ac:spMkLst>
            <pc:docMk/>
            <pc:sldMk cId="466085650" sldId="277"/>
            <ac:spMk id="80" creationId="{EC336881-5D56-3B6D-BDBE-22BF49C00A20}"/>
          </ac:spMkLst>
        </pc:spChg>
        <pc:spChg chg="del">
          <ac:chgData name="Ze Yang" userId="26866cc4-4c03-479f-bfcf-c26afcd258be" providerId="ADAL" clId="{3368B368-7071-424F-8B6B-CA80440B91E4}" dt="2023-04-24T05:00:43.916" v="5" actId="478"/>
          <ac:spMkLst>
            <pc:docMk/>
            <pc:sldMk cId="466085650" sldId="277"/>
            <ac:spMk id="81" creationId="{3B384835-291D-135F-B49B-AF9068F91FB7}"/>
          </ac:spMkLst>
        </pc:spChg>
        <pc:spChg chg="mod ord">
          <ac:chgData name="Ze Yang" userId="26866cc4-4c03-479f-bfcf-c26afcd258be" providerId="ADAL" clId="{3368B368-7071-424F-8B6B-CA80440B91E4}" dt="2023-04-24T05:00:40.170" v="4" actId="171"/>
          <ac:spMkLst>
            <pc:docMk/>
            <pc:sldMk cId="466085650" sldId="277"/>
            <ac:spMk id="88" creationId="{36414BFA-E3BD-0974-95AB-D701C8723908}"/>
          </ac:spMkLst>
        </pc:spChg>
        <pc:grpChg chg="del">
          <ac:chgData name="Ze Yang" userId="26866cc4-4c03-479f-bfcf-c26afcd258be" providerId="ADAL" clId="{3368B368-7071-424F-8B6B-CA80440B91E4}" dt="2023-04-24T05:00:43.916" v="5" actId="478"/>
          <ac:grpSpMkLst>
            <pc:docMk/>
            <pc:sldMk cId="466085650" sldId="277"/>
            <ac:grpSpMk id="52" creationId="{393BD00C-A673-FF37-E322-AF99DD3BCC02}"/>
          </ac:grpSpMkLst>
        </pc:grpChg>
        <pc:picChg chg="mod ord">
          <ac:chgData name="Ze Yang" userId="26866cc4-4c03-479f-bfcf-c26afcd258be" providerId="ADAL" clId="{3368B368-7071-424F-8B6B-CA80440B91E4}" dt="2023-04-24T05:00:40.170" v="4" actId="171"/>
          <ac:picMkLst>
            <pc:docMk/>
            <pc:sldMk cId="466085650" sldId="277"/>
            <ac:picMk id="83" creationId="{124669EB-36D6-6FC1-7E1D-5E4EFA38F83D}"/>
          </ac:picMkLst>
        </pc:picChg>
      </pc:sldChg>
    </pc:docChg>
  </pc:docChgLst>
</pc:chgInfo>
</file>

<file path=ppt/comments/modernComment_10C_8E569662.xml><?xml version="1.0" encoding="utf-8"?>
<p188:cmLst xmlns:a="http://schemas.openxmlformats.org/drawingml/2006/main" xmlns:r="http://schemas.openxmlformats.org/officeDocument/2006/relationships" xmlns:p188="http://schemas.microsoft.com/office/powerpoint/2018/8/main">
  <p188:cm id="{463E0981-0971-423E-91A8-8B617E088A08}" authorId="{20954CAB-870B-A79A-667D-3BC7345BA9CD}" status="resolved" created="2023-04-20T07:11:51.678" complete="100000">
    <pc:sldMkLst xmlns:pc="http://schemas.microsoft.com/office/powerpoint/2013/main/command">
      <pc:docMk/>
      <pc:sldMk cId="2388039266" sldId="268"/>
    </pc:sldMkLst>
    <p188:replyLst>
      <p188:reply id="{799D05A4-38E8-4A31-A6DF-4218CDAB2013}" authorId="{D91BDE33-F368-AB02-DE19-7C949CFB097C}" created="2023-04-20T08:31:38.059">
        <p188:txBody>
          <a:bodyPr/>
          <a:lstStyle/>
          <a:p>
            <a:r>
              <a:rPr lang="zh-CN" altLang="en-US"/>
              <a:t>[@Yao Li] 我看有个Repo是Private，那后续是依托GitHub还是Azure DevOps做维护？</a:t>
            </a:r>
          </a:p>
        </p188:txBody>
      </p188:reply>
      <p188:reply id="{540516C7-B68F-4613-90F8-7B9BD771B906}" authorId="{20954CAB-870B-A79A-667D-3BC7345BA9CD}" created="2023-04-20T08:33:24.327">
        <p188:txBody>
          <a:bodyPr/>
          <a:lstStyle/>
          <a:p>
            <a:r>
              <a:rPr lang="en-US"/>
              <a:t>那个应该是个private 的 repo，在github. 这个价值比较高，没有放源码出来，暂时是完善的</a:t>
            </a:r>
          </a:p>
        </p188:txBody>
      </p188:reply>
      <p188:reply id="{C17C179A-2B52-4263-BCFB-23AAE572FCF0}" authorId="{D91BDE33-F368-AB02-DE19-7C949CFB097C}" created="2023-04-20T08:33:35.469">
        <p188:txBody>
          <a:bodyPr/>
          <a:lstStyle/>
          <a:p>
            <a:r>
              <a:rPr lang="zh-CN" altLang="en-US"/>
              <a:t>[@Yao Li]  [@Chen Chen]  我看两位都有ZMQ相关的Lib, Chen的是ni_lib_multi_chns_sdk_comm，这两个有合并的可能性么</a:t>
            </a:r>
          </a:p>
        </p188:txBody>
      </p188:reply>
      <p188:reply id="{E72017F9-A99E-4A21-8A63-1ECF67251CF6}" authorId="{20954CAB-870B-A79A-667D-3BC7345BA9CD}" created="2023-04-20T08:41:15.301">
        <p188:txBody>
          <a:bodyPr/>
          <a:lstStyle/>
          <a:p>
            <a:r>
              <a:rPr lang="en-US"/>
              <a:t>我理解应该是不同的场景，不太可能合并</a:t>
            </a:r>
          </a:p>
        </p188:txBody>
      </p188:reply>
    </p188:replyLst>
    <p188:txBody>
      <a:bodyPr/>
      <a:lstStyle/>
      <a:p>
        <a:r>
          <a:rPr lang="en-US"/>
          <a:t>[@Ze Yang] add LabVIEW-MassData-Smart-Ptr​​ </a:t>
        </a:r>
      </a:p>
    </p188:txBody>
  </p188:cm>
</p188:cmLst>
</file>

<file path=ppt/comments/modernComment_10F_B3D7C647.xml><?xml version="1.0" encoding="utf-8"?>
<p188:cmLst xmlns:a="http://schemas.openxmlformats.org/drawingml/2006/main" xmlns:r="http://schemas.openxmlformats.org/officeDocument/2006/relationships" xmlns:p188="http://schemas.microsoft.com/office/powerpoint/2018/8/main">
  <p188:cm id="{CB92B21F-E6B9-4696-BAD2-F39D9B473686}" authorId="{D91BDE33-F368-AB02-DE19-7C949CFB097C}" status="resolved" created="2023-04-20T07:06:12.832" complete="100000">
    <ac:deMkLst xmlns:ac="http://schemas.microsoft.com/office/drawing/2013/main/command">
      <pc:docMk xmlns:pc="http://schemas.microsoft.com/office/powerpoint/2013/main/command"/>
      <pc:sldMk xmlns:pc="http://schemas.microsoft.com/office/powerpoint/2013/main/command" cId="3017262663" sldId="271"/>
      <ac:spMk id="3" creationId="{FF8C0ED3-130E-5139-AD28-7F7FF2AC4AAC}"/>
    </ac:deMkLst>
    <p188:replyLst>
      <p188:reply id="{23EC1029-D184-45AD-8B5B-5F1AA0D0656E}" authorId="{20954CAB-870B-A79A-667D-3BC7345BA9CD}" created="2023-04-20T07:19:56.532">
        <p188:txBody>
          <a:bodyPr/>
          <a:lstStyle/>
          <a:p>
            <a:r>
              <a:rPr lang="en-US"/>
              <a:t>目前不太占用多少时间，我share 的基本上都弄好了，暂时想要的一些功能，我预估我来做大概 40 hours~60hours。不过希望能够长期维护，根据项目持续补充维护 </a:t>
            </a:r>
          </a:p>
        </p188:txBody>
      </p188:reply>
      <p188:reply id="{C2F79FDA-66CF-4D6E-A1F1-6C8D58C812AD}" authorId="{20954CAB-870B-A79A-667D-3BC7345BA9CD}" created="2023-04-20T07:20:38.689">
        <p188:txBody>
          <a:bodyPr/>
          <a:lstStyle/>
          <a:p>
            <a:r>
              <a:rPr lang="en-US"/>
              <a:t>如果要更广泛的share，可能需要有文档、Example 的effor</a:t>
            </a:r>
          </a:p>
        </p188:txBody>
      </p188:reply>
      <p188:reply id="{B479953B-5161-4F12-BE30-5968DD26B8E4}" authorId="{D91BDE33-F368-AB02-DE19-7C949CFB097C}" created="2023-04-20T08:22:44.197">
        <p188:txBody>
          <a:bodyPr/>
          <a:lstStyle/>
          <a:p>
            <a:r>
              <a:rPr lang="zh-CN" altLang="en-US"/>
              <a:t>[@Yao Li] 那我先按150小时来算。后续分享的话算Phase II,。
Phase I我们只聚焦在现有Lib的维护和功能增加。然后时间节点定在Q2？这样差不多每周需要18人时的带宽。
后续再其他团队是否感兴趣，看如何做跟广泛的分享准备（这部分也100h?）</a:t>
            </a:r>
          </a:p>
        </p188:txBody>
      </p188:reply>
      <p188:reply id="{252AFCA7-B592-431B-B123-2148007914FE}" authorId="{20954CAB-870B-A79A-667D-3BC7345BA9CD}" created="2023-04-20T08:27:22.753">
        <p188:txBody>
          <a:bodyPr/>
          <a:lstStyle/>
          <a:p>
            <a:r>
              <a:rPr lang="en-US"/>
              <a:t>我觉得可以，先把现有的维护下，大家熟悉下开发流程和规范，压力不大</a:t>
            </a:r>
          </a:p>
        </p188:txBody>
      </p188:reply>
    </p188:replyLst>
    <p188:txBody>
      <a:bodyPr/>
      <a:lstStyle/>
      <a:p>
        <a:r>
          <a:rPr lang="zh-CN" altLang="en-US"/>
          <a:t>[@Yao Li] 评估下需要的大概资源，比如预计大概多少小时数，占参与的人多少的带宽，看一下到时候怎么和上面说</a:t>
        </a:r>
      </a:p>
    </p188:txBody>
  </p188:cm>
  <p188:cm id="{75EA85E7-AE75-48BF-9F64-20317F3DE4CD}" authorId="{20954CAB-870B-A79A-667D-3BC7345BA9CD}" status="resolved" created="2023-04-20T08:51:49.486" complete="100000">
    <pc:sldMkLst xmlns:pc="http://schemas.microsoft.com/office/powerpoint/2013/main/command">
      <pc:docMk/>
      <pc:sldMk cId="3017262663" sldId="271"/>
    </pc:sldMkLst>
    <p188:replyLst>
      <p188:reply id="{21B0F376-1755-453E-BE77-933A462A8E3D}" authorId="{D91BDE33-F368-AB02-DE19-7C949CFB097C}" created="2023-04-20T09:06:36.943">
        <p188:txBody>
          <a:bodyPr/>
          <a:lstStyle/>
          <a:p>
            <a:r>
              <a:rPr lang="en-US"/>
              <a:t>这个要多少钱，然后好处是？</a:t>
            </a:r>
          </a:p>
        </p188:txBody>
      </p188:reply>
      <p188:reply id="{D0C4C2D7-3936-42C5-91FE-978895780814}" authorId="{20954CAB-870B-A79A-667D-3BC7345BA9CD}" created="2023-04-20T09:15:39.928">
        <p188:txBody>
          <a:bodyPr/>
          <a:lstStyle/>
          <a:p>
            <a:r>
              <a:rPr lang="en-US"/>
              <a:t>https://www.vipm.io/download/
$599，这个link 有比较。 Professional features like package licensing and activation, private repositories for teams, project configuration management, and more.</a:t>
            </a:r>
          </a:p>
        </p188:txBody>
      </p188:reply>
    </p188:replyLst>
    <p188:txBody>
      <a:bodyPr/>
      <a:lstStyle/>
      <a:p>
        <a:r>
          <a:rPr lang="en-US"/>
          <a:t>[@Ze Yang] 如果有点经费的话，可以搞个 VIPM pro license :)</a:t>
        </a:r>
      </a:p>
    </p188:txBody>
  </p188:cm>
</p188:cmLst>
</file>

<file path=ppt/comments/modernComment_110_C8429CB1.xml><?xml version="1.0" encoding="utf-8"?>
<p188:cmLst xmlns:a="http://schemas.openxmlformats.org/drawingml/2006/main" xmlns:r="http://schemas.openxmlformats.org/officeDocument/2006/relationships" xmlns:p188="http://schemas.microsoft.com/office/powerpoint/2018/8/main">
  <p188:cm id="{5BBBF848-AA32-4351-8978-55DD0D2991F0}" authorId="{D91BDE33-F368-AB02-DE19-7C949CFB097C}" status="resolved" created="2023-04-20T08:27:13.972" complete="100000">
    <ac:deMkLst xmlns:ac="http://schemas.microsoft.com/office/drawing/2013/main/command">
      <pc:docMk xmlns:pc="http://schemas.microsoft.com/office/powerpoint/2013/main/command"/>
      <pc:sldMk xmlns:pc="http://schemas.microsoft.com/office/powerpoint/2013/main/command" cId="3359808689" sldId="272"/>
      <ac:spMk id="3" creationId="{6B3F415D-B2D9-6E54-0C97-4A1297DBADE8}"/>
    </ac:deMkLst>
    <p188:replyLst>
      <p188:reply id="{71C7F66A-0BD7-460F-BD2A-B12A9FA737A7}" authorId="{20954CAB-870B-A79A-667D-3BC7345BA9CD}" created="2023-04-20T08:42:56.756">
        <p188:txBody>
          <a:bodyPr/>
          <a:lstStyle/>
          <a:p>
            <a:r>
              <a:rPr lang="en-US"/>
              <a:t>基本上他们项目中都用到了 TagDB 做配置，还用到了配置界面的一些功能,可以和 xiaoman 确认</a:t>
            </a:r>
          </a:p>
        </p188:txBody>
      </p188:reply>
      <p188:reply id="{5A8649FF-5696-49C5-9873-B02E9DADCB2F}" authorId="{20954CAB-870B-A79A-667D-3BC7345BA9CD}" created="2023-04-20T08:43:15.709">
        <p188:txBody>
          <a:bodyPr/>
          <a:lstStyle/>
          <a:p>
            <a:r>
              <a:rPr lang="en-US"/>
              <a:t>SatCom Platform是那个TTC/HDR All in one 这几个应该用到了</a:t>
            </a:r>
          </a:p>
        </p188:txBody>
      </p188:reply>
    </p188:replyLst>
    <p188:txBody>
      <a:bodyPr/>
      <a:lstStyle/>
      <a:p>
        <a:r>
          <a:rPr lang="zh-CN" altLang="en-US"/>
          <a:t>[@Yao Li] 看一下这几个项目有没有遗漏的。然后SatCom Platform是那个TTC/HDR All in one的吧？ CNS Project有名字么，是peili/bo给刘义做的那个？</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85C56-C2E6-4553-BC7F-2F18F27280A6}" type="datetimeFigureOut">
              <a:rPr lang="zh-CN" altLang="en-US" smtClean="0"/>
              <a:t>2023/4/27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48D8D-40B7-4F67-99FD-ABD108366C70}" type="slidenum">
              <a:rPr lang="zh-CN" altLang="en-US" smtClean="0"/>
              <a:t>‹#›</a:t>
            </a:fld>
            <a:endParaRPr lang="zh-CN" altLang="en-US"/>
          </a:p>
        </p:txBody>
      </p:sp>
    </p:spTree>
    <p:extLst>
      <p:ext uri="{BB962C8B-B14F-4D97-AF65-F5344CB8AC3E}">
        <p14:creationId xmlns:p14="http://schemas.microsoft.com/office/powerpoint/2010/main" val="316473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9AE48D8D-40B7-4F67-99FD-ABD108366C70}" type="slidenum">
              <a:rPr lang="zh-CN" altLang="en-US" smtClean="0"/>
              <a:t>1</a:t>
            </a:fld>
            <a:endParaRPr lang="zh-CN" altLang="en-US"/>
          </a:p>
        </p:txBody>
      </p:sp>
    </p:spTree>
    <p:extLst>
      <p:ext uri="{BB962C8B-B14F-4D97-AF65-F5344CB8AC3E}">
        <p14:creationId xmlns:p14="http://schemas.microsoft.com/office/powerpoint/2010/main" val="87250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a:solidFill>
                  <a:schemeClr val="tx1"/>
                </a:solidFill>
                <a:latin typeface="+mn-lt"/>
                <a:cs typeface="Consolas" panose="020B0609020204030204" pitchFamily="49" charset="0"/>
              </a:rPr>
              <a:t>Internal:</a:t>
            </a:r>
          </a:p>
          <a:p>
            <a:pPr marL="285750" indent="-285750" algn="l">
              <a:buFont typeface="Arial" panose="020B0604020202020204" pitchFamily="34" charset="0"/>
              <a:buChar char="•"/>
            </a:pPr>
            <a:r>
              <a:rPr lang="en-US" altLang="zh-CN">
                <a:cs typeface="Consolas" panose="020B0609020204030204" pitchFamily="49" charset="0"/>
              </a:rPr>
              <a:t>Talent Development</a:t>
            </a:r>
          </a:p>
          <a:p>
            <a:pPr marL="285750" indent="-285750" algn="l">
              <a:buFont typeface="Arial" panose="020B0604020202020204" pitchFamily="34" charset="0"/>
              <a:buChar char="•"/>
            </a:pPr>
            <a:r>
              <a:rPr lang="en-US" altLang="zh-CN">
                <a:solidFill>
                  <a:schemeClr val="tx1"/>
                </a:solidFill>
                <a:latin typeface="+mn-lt"/>
                <a:cs typeface="Consolas" panose="020B0609020204030204" pitchFamily="49" charset="0"/>
              </a:rPr>
              <a:t>Library Reusable &amp; ROI</a:t>
            </a:r>
          </a:p>
          <a:p>
            <a:pPr marL="285750" indent="-285750">
              <a:buFont typeface="Arial" panose="020B0604020202020204" pitchFamily="34" charset="0"/>
              <a:buChar char="•"/>
            </a:pPr>
            <a:r>
              <a:rPr lang="en-US" altLang="zh-CN">
                <a:ea typeface="+mn-lt"/>
                <a:cs typeface="+mn-lt"/>
              </a:rPr>
              <a:t>Cultivate a High-Performance Organization</a:t>
            </a:r>
            <a:endParaRPr lang="en-US" altLang="zh-CN">
              <a:solidFill>
                <a:schemeClr val="tx1"/>
              </a:solidFill>
              <a:latin typeface="+mn-lt"/>
              <a:cs typeface="Consolas" panose="020B0609020204030204" pitchFamily="49" charset="0"/>
            </a:endParaRPr>
          </a:p>
          <a:p>
            <a:pPr algn="l"/>
            <a:endParaRPr lang="en-US" altLang="zh-CN">
              <a:cs typeface="Consolas" panose="020B0609020204030204" pitchFamily="49" charset="0"/>
            </a:endParaRPr>
          </a:p>
          <a:p>
            <a:pPr algn="l"/>
            <a:endParaRPr lang="en-US" altLang="zh-CN">
              <a:cs typeface="Consolas" panose="020B0609020204030204" pitchFamily="49" charset="0"/>
            </a:endParaRPr>
          </a:p>
          <a:p>
            <a:pPr algn="l"/>
            <a:r>
              <a:rPr lang="en-US" altLang="zh-CN">
                <a:solidFill>
                  <a:schemeClr val="tx1"/>
                </a:solidFill>
                <a:latin typeface="+mn-lt"/>
                <a:cs typeface="Consolas" panose="020B0609020204030204" pitchFamily="49" charset="0"/>
              </a:rPr>
              <a:t>External: (Vision)</a:t>
            </a:r>
            <a:r>
              <a:rPr lang="en-US" altLang="zh-CN">
                <a:cs typeface="Consolas" panose="020B0609020204030204" pitchFamily="49" charset="0"/>
              </a:rPr>
              <a:t>,</a:t>
            </a:r>
            <a:r>
              <a:rPr lang="zh-CN" altLang="en-US">
                <a:cs typeface="Consolas" panose="020B0609020204030204" pitchFamily="49" charset="0"/>
              </a:rPr>
              <a:t> </a:t>
            </a:r>
            <a:r>
              <a:rPr lang="en-US" altLang="zh-CN">
                <a:cs typeface="Consolas" panose="020B0609020204030204" pitchFamily="49" charset="0"/>
              </a:rPr>
              <a:t>to</a:t>
            </a:r>
            <a:r>
              <a:rPr lang="zh-CN" altLang="en-US">
                <a:cs typeface="Consolas" panose="020B0609020204030204" pitchFamily="49" charset="0"/>
              </a:rPr>
              <a:t> </a:t>
            </a:r>
            <a:r>
              <a:rPr lang="en-US" altLang="zh-CN">
                <a:cs typeface="Consolas" panose="020B0609020204030204" pitchFamily="49" charset="0"/>
              </a:rPr>
              <a:t>customer</a:t>
            </a:r>
            <a:r>
              <a:rPr lang="zh-CN" altLang="en-US">
                <a:cs typeface="Consolas" panose="020B0609020204030204" pitchFamily="49" charset="0"/>
              </a:rPr>
              <a:t> </a:t>
            </a:r>
            <a:r>
              <a:rPr lang="en-US" altLang="zh-CN">
                <a:cs typeface="Consolas" panose="020B0609020204030204" pitchFamily="49" charset="0"/>
              </a:rPr>
              <a:t>and</a:t>
            </a:r>
            <a:r>
              <a:rPr lang="zh-CN" altLang="en-US">
                <a:cs typeface="Consolas" panose="020B0609020204030204" pitchFamily="49" charset="0"/>
              </a:rPr>
              <a:t> </a:t>
            </a:r>
            <a:r>
              <a:rPr lang="en-US" altLang="zh-CN">
                <a:cs typeface="Consolas" panose="020B0609020204030204" pitchFamily="49" charset="0"/>
              </a:rPr>
              <a:t>partners</a:t>
            </a:r>
            <a:endParaRPr lang="en-US" altLang="zh-CN">
              <a:solidFill>
                <a:schemeClr val="tx1"/>
              </a:solidFill>
              <a:latin typeface="+mn-lt"/>
              <a:cs typeface="Consolas" panose="020B0609020204030204" pitchFamily="49" charset="0"/>
            </a:endParaRPr>
          </a:p>
          <a:p>
            <a:pPr marL="285750" indent="-285750" algn="l">
              <a:buFont typeface="Arial" panose="020B0604020202020204" pitchFamily="34" charset="0"/>
              <a:buChar char="•"/>
            </a:pPr>
            <a:r>
              <a:rPr lang="en-US" altLang="zh-CN">
                <a:cs typeface="Consolas" panose="020B0609020204030204" pitchFamily="49" charset="0"/>
              </a:rPr>
              <a:t>Trust Technical Partner</a:t>
            </a:r>
          </a:p>
          <a:p>
            <a:pPr marL="285750" indent="-285750">
              <a:buFont typeface="Arial" panose="020B0604020202020204" pitchFamily="34" charset="0"/>
              <a:buChar char="•"/>
            </a:pPr>
            <a:r>
              <a:rPr lang="en-US" altLang="zh-CN">
                <a:cs typeface="Consolas" panose="020B0609020204030204" pitchFamily="49" charset="0"/>
              </a:rPr>
              <a:t>Accelerate Project Delivery</a:t>
            </a:r>
          </a:p>
          <a:p>
            <a:pPr marL="285750" indent="-285750" algn="l">
              <a:buFont typeface="Arial" panose="020B0604020202020204" pitchFamily="34" charset="0"/>
              <a:buChar char="•"/>
            </a:pPr>
            <a:r>
              <a:rPr lang="en-US" altLang="zh-CN">
                <a:cs typeface="Consolas" panose="020B0609020204030204" pitchFamily="49" charset="0"/>
              </a:rPr>
              <a:t>NI Ecosystem &amp; Customer Loyalty</a:t>
            </a:r>
          </a:p>
          <a:p>
            <a:endParaRPr lang="zh-CN" altLang="en-US"/>
          </a:p>
        </p:txBody>
      </p:sp>
      <p:sp>
        <p:nvSpPr>
          <p:cNvPr id="4" name="Slide Number Placeholder 3"/>
          <p:cNvSpPr>
            <a:spLocks noGrp="1"/>
          </p:cNvSpPr>
          <p:nvPr>
            <p:ph type="sldNum" sz="quarter" idx="5"/>
          </p:nvPr>
        </p:nvSpPr>
        <p:spPr/>
        <p:txBody>
          <a:bodyPr/>
          <a:lstStyle/>
          <a:p>
            <a:fld id="{9AE48D8D-40B7-4F67-99FD-ABD108366C70}" type="slidenum">
              <a:rPr lang="zh-CN" altLang="en-US" smtClean="0"/>
              <a:t>2</a:t>
            </a:fld>
            <a:endParaRPr lang="zh-CN" altLang="en-US"/>
          </a:p>
        </p:txBody>
      </p:sp>
    </p:spTree>
    <p:extLst>
      <p:ext uri="{BB962C8B-B14F-4D97-AF65-F5344CB8AC3E}">
        <p14:creationId xmlns:p14="http://schemas.microsoft.com/office/powerpoint/2010/main" val="894585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9AE48D8D-40B7-4F67-99FD-ABD108366C70}" type="slidenum">
              <a:rPr lang="zh-CN" altLang="en-US" smtClean="0"/>
              <a:t>3</a:t>
            </a:fld>
            <a:endParaRPr lang="zh-CN" altLang="en-US"/>
          </a:p>
        </p:txBody>
      </p:sp>
    </p:spTree>
    <p:extLst>
      <p:ext uri="{BB962C8B-B14F-4D97-AF65-F5344CB8AC3E}">
        <p14:creationId xmlns:p14="http://schemas.microsoft.com/office/powerpoint/2010/main" val="116823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8D8D-40B7-4F67-99FD-ABD108366C70}" type="slidenum">
              <a:rPr lang="zh-CN" altLang="en-US" smtClean="0"/>
              <a:t>19</a:t>
            </a:fld>
            <a:endParaRPr lang="zh-CN" altLang="en-US"/>
          </a:p>
        </p:txBody>
      </p:sp>
    </p:spTree>
    <p:extLst>
      <p:ext uri="{BB962C8B-B14F-4D97-AF65-F5344CB8AC3E}">
        <p14:creationId xmlns:p14="http://schemas.microsoft.com/office/powerpoint/2010/main" val="2420969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6" y="4563350"/>
            <a:ext cx="8483591"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6" y="5010666"/>
            <a:ext cx="8483591"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Tree>
    <p:extLst>
      <p:ext uri="{BB962C8B-B14F-4D97-AF65-F5344CB8AC3E}">
        <p14:creationId xmlns:p14="http://schemas.microsoft.com/office/powerpoint/2010/main" val="3498180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2120788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userDrawn="1"/>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58407"/>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2994375"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userDrawn="1"/>
        </p:nvSpPr>
        <p:spPr>
          <a:xfrm>
            <a:off x="4164573" y="197580"/>
            <a:ext cx="591283" cy="244659"/>
          </a:xfrm>
          <a:prstGeom prst="rect">
            <a:avLst/>
          </a:prstGeom>
        </p:spPr>
        <p:txBody>
          <a:bodyPr wrap="none" lIns="0" tIns="0" rIns="0" bIns="0" anchor="ctr">
            <a:noAutofit/>
          </a:bodyPr>
          <a:lstStyle/>
          <a:p>
            <a:pPr marL="0" marR="0" lvl="0" indent="0" algn="r" defTabSz="412730" rtl="0" fontAlgn="auto" latinLnBrk="0" hangingPunct="0">
              <a:lnSpc>
                <a:spcPts val="1500"/>
              </a:lnSpc>
              <a:spcBef>
                <a:spcPts val="0"/>
              </a:spcBef>
              <a:spcAft>
                <a:spcPts val="0"/>
              </a:spcAft>
              <a:buClrTx/>
              <a:buSzTx/>
              <a:buFontTx/>
              <a:buNone/>
              <a:tabLst/>
            </a:pPr>
            <a:r>
              <a:rPr kumimoji="0" lang="en-US" sz="1333" b="0" i="0" u="none" strike="noStrike" cap="none" spc="-27" normalizeH="0" baseline="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userDrawn="1"/>
        </p:nvGrpSpPr>
        <p:grpSpPr>
          <a:xfrm flipH="1">
            <a:off x="321731" y="2523453"/>
            <a:ext cx="4415367" cy="3693631"/>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userDrawn="1"/>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638300" y="546002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638300" y="5740974"/>
            <a:ext cx="3098800" cy="389209"/>
          </a:xfrm>
          <a:prstGeom prst="rect">
            <a:avLst/>
          </a:prstGeom>
        </p:spPr>
        <p:txBody>
          <a:bodyPr lIns="0" tIns="0" rIns="0" bIns="0" anchor="t"/>
          <a:lstStyle>
            <a:lvl1pPr algn="r">
              <a:defRPr sz="1333">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9812866" y="930446"/>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9812866" y="2955562"/>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9812866" y="3527601"/>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9812866" y="5662598"/>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9812866" y="6234637"/>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656167" y="2443067"/>
            <a:ext cx="4099984" cy="2696303"/>
          </a:xfrm>
          <a:prstGeom prst="rect">
            <a:avLst/>
          </a:prstGeom>
        </p:spPr>
        <p:txBody>
          <a:bodyPr vert="horz" wrap="square" lIns="0" tIns="0" rIns="0" bIns="0" rtlCol="0" anchor="t">
            <a:noAutofit/>
          </a:bodyPr>
          <a:lstStyle>
            <a:lvl1pPr>
              <a:defRPr kumimoji="0" lang="en-US" sz="2133"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240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5532813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userDrawn="1"/>
        </p:nvSpPr>
        <p:spPr>
          <a:xfrm>
            <a:off x="303219"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982135" y="2942392"/>
            <a:ext cx="10540997"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982136" y="3271989"/>
            <a:ext cx="10540997"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982134" y="4053956"/>
            <a:ext cx="10540980" cy="163611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3" name="Freeform 12">
            <a:extLst>
              <a:ext uri="{FF2B5EF4-FFF2-40B4-BE49-F238E27FC236}">
                <a16:creationId xmlns:a16="http://schemas.microsoft.com/office/drawing/2014/main" id="{D6FA260E-52D6-6F44-8999-DB1C2AF2274E}"/>
              </a:ext>
            </a:extLst>
          </p:cNvPr>
          <p:cNvSpPr/>
          <p:nvPr userDrawn="1"/>
        </p:nvSpPr>
        <p:spPr>
          <a:xfrm rot="16200000" flipH="1">
            <a:off x="384866" y="4495701"/>
            <a:ext cx="1636113" cy="1753911"/>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grpSp>
        <p:nvGrpSpPr>
          <p:cNvPr id="15" name="Group 14">
            <a:extLst>
              <a:ext uri="{FF2B5EF4-FFF2-40B4-BE49-F238E27FC236}">
                <a16:creationId xmlns:a16="http://schemas.microsoft.com/office/drawing/2014/main" id="{8ED4AA98-32E8-404F-8486-E2CC4F1EC576}"/>
              </a:ext>
            </a:extLst>
          </p:cNvPr>
          <p:cNvGrpSpPr/>
          <p:nvPr userDrawn="1"/>
        </p:nvGrpSpPr>
        <p:grpSpPr>
          <a:xfrm>
            <a:off x="0" y="0"/>
            <a:ext cx="1302341" cy="1107184"/>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userDrawn="1"/>
        </p:nvSpPr>
        <p:spPr>
          <a:xfrm>
            <a:off x="9804401"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594305149"/>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982132" y="4176852"/>
            <a:ext cx="10540997" cy="1377763"/>
          </a:xfrm>
          <a:prstGeom prst="rect">
            <a:avLst/>
          </a:prstGeom>
        </p:spPr>
        <p:txBody>
          <a:bodyPr vert="horz" wrap="square" lIns="0" tIns="0" rIns="0" bIns="0" rtlCol="0" anchor="t">
            <a:noAutofit/>
          </a:bodyPr>
          <a:lstStyle>
            <a:lvl1pPr algn="l">
              <a:defRPr lang="en-US" sz="2133" dirty="0">
                <a:solidFill>
                  <a:schemeClr val="tx2"/>
                </a:solidFill>
              </a:defRPr>
            </a:lvl1pPr>
          </a:lstStyle>
          <a:p>
            <a:pPr lvl="0">
              <a:lnSpc>
                <a:spcPct val="100000"/>
              </a:lnSpc>
            </a:pPr>
            <a:r>
              <a:rPr lang="en-US"/>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userDrawn="1"/>
        </p:nvGrpSpPr>
        <p:grpSpPr>
          <a:xfrm flipV="1">
            <a:off x="325967" y="3271989"/>
            <a:ext cx="11527367" cy="2918724"/>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8424317" y="5566328"/>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8424317" y="5847275"/>
            <a:ext cx="3098800" cy="276885"/>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userDrawn="1"/>
        </p:nvSpPr>
        <p:spPr>
          <a:xfrm>
            <a:off x="313208"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982133" y="2942392"/>
            <a:ext cx="10540985"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982134" y="3271989"/>
            <a:ext cx="10540985"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grpSp>
        <p:nvGrpSpPr>
          <p:cNvPr id="28" name="Group 27">
            <a:extLst>
              <a:ext uri="{FF2B5EF4-FFF2-40B4-BE49-F238E27FC236}">
                <a16:creationId xmlns:a16="http://schemas.microsoft.com/office/drawing/2014/main" id="{30682D7F-A8E4-E647-824A-A3055BB67211}"/>
              </a:ext>
            </a:extLst>
          </p:cNvPr>
          <p:cNvGrpSpPr/>
          <p:nvPr userDrawn="1"/>
        </p:nvGrpSpPr>
        <p:grpSpPr>
          <a:xfrm>
            <a:off x="0" y="0"/>
            <a:ext cx="1302341" cy="1107184"/>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userDrawn="1"/>
        </p:nvSpPr>
        <p:spPr>
          <a:xfrm>
            <a:off x="9804401"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80122879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8807451" y="1365251"/>
            <a:ext cx="3384549" cy="4127500"/>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467">
                <a:solidFill>
                  <a:schemeClr val="tx2"/>
                </a:solidFill>
              </a:defRPr>
            </a:lvl1pPr>
          </a:lstStyle>
          <a:p>
            <a:r>
              <a:rPr lang="zh-CN" altLang="en-US"/>
              <a:t>单击图标添加图片</a:t>
            </a:r>
            <a:endParaRPr lang="en-US"/>
          </a:p>
        </p:txBody>
      </p:sp>
      <p:sp>
        <p:nvSpPr>
          <p:cNvPr id="38" name="Freeform 37">
            <a:extLst>
              <a:ext uri="{FF2B5EF4-FFF2-40B4-BE49-F238E27FC236}">
                <a16:creationId xmlns:a16="http://schemas.microsoft.com/office/drawing/2014/main" id="{BA7A081F-361F-964E-B608-EEB95DB39FCD}"/>
              </a:ext>
            </a:extLst>
          </p:cNvPr>
          <p:cNvSpPr txBox="1">
            <a:spLocks/>
          </p:cNvSpPr>
          <p:nvPr userDrawn="1"/>
        </p:nvSpPr>
        <p:spPr>
          <a:xfrm>
            <a:off x="8806593" y="1365986"/>
            <a:ext cx="605225" cy="608549"/>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40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634069" y="1365985"/>
            <a:ext cx="5810659" cy="3324548"/>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userDrawn="1"/>
        </p:nvGrpSpPr>
        <p:grpSpPr>
          <a:xfrm flipV="1">
            <a:off x="982133" y="0"/>
            <a:ext cx="6460067" cy="6208184"/>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4345935"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4345935"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2" name="Rectangle 51">
            <a:extLst>
              <a:ext uri="{FF2B5EF4-FFF2-40B4-BE49-F238E27FC236}">
                <a16:creationId xmlns:a16="http://schemas.microsoft.com/office/drawing/2014/main" id="{47A4E09E-5125-B74E-B554-E933BCBEC1B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userDrawn="1"/>
        </p:nvSpPr>
        <p:spPr>
          <a:xfrm rot="10800000">
            <a:off x="8806591" y="1365249"/>
            <a:ext cx="1219200" cy="12192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372387095"/>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2370667" y="2186518"/>
            <a:ext cx="8826500" cy="2504015"/>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8098367"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8098367"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userDrawn="1"/>
        </p:nvSpPr>
        <p:spPr>
          <a:xfrm rot="10800000">
            <a:off x="1676401" y="1262367"/>
            <a:ext cx="1390263" cy="1382757"/>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userDrawn="1"/>
        </p:nvGrpSpPr>
        <p:grpSpPr>
          <a:xfrm flipV="1">
            <a:off x="1668903" y="4364567"/>
            <a:ext cx="9528264" cy="1823467"/>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userDrawn="1"/>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userDrawn="1"/>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userDrawn="1"/>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948228824"/>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1551725" y="1"/>
            <a:ext cx="640275" cy="68579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2130" y="13"/>
            <a:ext cx="4737073" cy="6857987"/>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userDrawn="1"/>
        </p:nvSpPr>
        <p:spPr>
          <a:xfrm>
            <a:off x="-1" y="0"/>
            <a:ext cx="1351903" cy="112796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5063066" y="2539378"/>
            <a:ext cx="6134101" cy="787908"/>
          </a:xfrm>
          <a:prstGeom prst="rect">
            <a:avLst/>
          </a:prstGeom>
        </p:spPr>
        <p:txBody>
          <a:bodyPr wrap="square" lIns="0" rIns="0" anchor="t">
            <a:noAutofit/>
          </a:bodyPr>
          <a:lstStyle>
            <a:lvl1pPr algn="l">
              <a:defRPr sz="4800" baseline="0">
                <a:solidFill>
                  <a:schemeClr val="tx1"/>
                </a:solidFill>
              </a:defRPr>
            </a:lvl1pPr>
          </a:lstStyle>
          <a:p>
            <a:r>
              <a:rPr lang="en-US"/>
              <a:t>Divider Slide</a:t>
            </a:r>
          </a:p>
        </p:txBody>
      </p:sp>
      <p:sp>
        <p:nvSpPr>
          <p:cNvPr id="3" name="Subtitle 2"/>
          <p:cNvSpPr>
            <a:spLocks noGrp="1"/>
          </p:cNvSpPr>
          <p:nvPr>
            <p:ph type="subTitle" idx="1" hasCustomPrompt="1"/>
          </p:nvPr>
        </p:nvSpPr>
        <p:spPr>
          <a:xfrm>
            <a:off x="5063067" y="3577706"/>
            <a:ext cx="6134100" cy="461665"/>
          </a:xfrm>
          <a:prstGeom prst="rect">
            <a:avLst/>
          </a:prstGeom>
        </p:spPr>
        <p:txBody>
          <a:bodyPr wrap="square" lIns="0" rIns="0" anchor="t">
            <a:spAutoFit/>
          </a:bodyPr>
          <a:lstStyle>
            <a:lvl1pPr>
              <a:defRPr lang="en-US" sz="2400" dirty="0">
                <a:solidFill>
                  <a:schemeClr val="tx1"/>
                </a:solidFill>
              </a:defRPr>
            </a:lvl1pPr>
          </a:lstStyle>
          <a:p>
            <a:pPr lvl="0">
              <a:spcBef>
                <a:spcPts val="1333"/>
              </a:spcBef>
              <a:buClrTx/>
              <a:buSzTx/>
              <a:buFont typeface="Arial"/>
              <a:tabLst/>
            </a:pPr>
            <a:r>
              <a:rPr lang="en-US"/>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userDrawn="1"/>
        </p:nvCxnSpPr>
        <p:spPr>
          <a:xfrm>
            <a:off x="7433734" y="346649"/>
            <a:ext cx="3112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userDrawn="1"/>
        </p:nvSpPr>
        <p:spPr>
          <a:xfrm flipH="1">
            <a:off x="5063066" y="346650"/>
            <a:ext cx="4044951" cy="3675911"/>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pic>
        <p:nvPicPr>
          <p:cNvPr id="13" name="Image">
            <a:extLst>
              <a:ext uri="{FF2B5EF4-FFF2-40B4-BE49-F238E27FC236}">
                <a16:creationId xmlns:a16="http://schemas.microsoft.com/office/drawing/2014/main" id="{D42AA959-BD3F-204E-ADBF-55F5D2FA3A97}"/>
              </a:ext>
            </a:extLst>
          </p:cNvPr>
          <p:cNvPicPr>
            <a:picLocks noChangeAspect="1"/>
          </p:cNvPicPr>
          <p:nvPr userDrawn="1"/>
        </p:nvPicPr>
        <p:blipFill>
          <a:blip r:embed="rId4"/>
          <a:srcRect/>
          <a:stretch/>
        </p:blipFill>
        <p:spPr>
          <a:xfrm>
            <a:off x="329321" y="333950"/>
            <a:ext cx="652809" cy="43684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userDrawn="1"/>
        </p:nvSpPr>
        <p:spPr>
          <a:xfrm>
            <a:off x="10566401" y="197580"/>
            <a:ext cx="64454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userDrawn="1"/>
        </p:nvSpPr>
        <p:spPr>
          <a:xfrm>
            <a:off x="5063066"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1194378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userDrawn="1"/>
        </p:nvSpPr>
        <p:spPr>
          <a:xfrm>
            <a:off x="3" y="0"/>
            <a:ext cx="12191999" cy="68580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2700867" y="2186518"/>
            <a:ext cx="7865533"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3" name="Subtitle 2"/>
          <p:cNvSpPr>
            <a:spLocks noGrp="1"/>
          </p:cNvSpPr>
          <p:nvPr>
            <p:ph type="subTitle" idx="1" hasCustomPrompt="1"/>
          </p:nvPr>
        </p:nvSpPr>
        <p:spPr>
          <a:xfrm>
            <a:off x="2700869" y="3884070"/>
            <a:ext cx="7865529"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userDrawn="1"/>
        </p:nvPicPr>
        <p:blipFill>
          <a:blip r:embed="rId2"/>
          <a:srcRect/>
          <a:stretch/>
        </p:blipFill>
        <p:spPr>
          <a:xfrm>
            <a:off x="329321" y="333950"/>
            <a:ext cx="652809" cy="43684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userDrawn="1"/>
        </p:nvSpPr>
        <p:spPr>
          <a:xfrm>
            <a:off x="2700867" y="6630514"/>
            <a:ext cx="1808187" cy="164212"/>
          </a:xfrm>
          <a:prstGeom prst="rect">
            <a:avLst/>
          </a:prstGeom>
        </p:spPr>
        <p:txBody>
          <a:bodyPr wrap="none" lIns="0" tIns="0" rIns="0" bIns="0" anchor="ctr">
            <a:spAutoFit/>
          </a:bodyPr>
          <a:lstStyle/>
          <a:p>
            <a:pPr algn="l"/>
            <a:r>
              <a:rPr lang="en-US" sz="1067">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7427745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userDrawn="1"/>
        </p:nvSpPr>
        <p:spPr>
          <a:xfrm>
            <a:off x="11315137" y="197580"/>
            <a:ext cx="555128" cy="244659"/>
          </a:xfrm>
          <a:prstGeom prst="rect">
            <a:avLst/>
          </a:prstGeom>
        </p:spPr>
        <p:txBody>
          <a:bodyPr wrap="none" lIns="0" tIns="0" rIns="0" bIns="0" anchor="ctr">
            <a:noAutofit/>
          </a:bodyPr>
          <a:lstStyle/>
          <a:p>
            <a:pPr lvl="0" algn="r"/>
            <a:r>
              <a:rPr lang="en-US" sz="1333" spc="-27" baseline="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userDrawn="1"/>
        </p:nvCxnSpPr>
        <p:spPr>
          <a:xfrm>
            <a:off x="1300948" y="346649"/>
            <a:ext cx="990891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1300947" y="1881161"/>
            <a:ext cx="9492887"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1300948" y="3578713"/>
            <a:ext cx="9492883"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sp>
        <p:nvSpPr>
          <p:cNvPr id="18" name="Arc 17">
            <a:extLst>
              <a:ext uri="{FF2B5EF4-FFF2-40B4-BE49-F238E27FC236}">
                <a16:creationId xmlns:a16="http://schemas.microsoft.com/office/drawing/2014/main" id="{91269606-5049-A349-A0F2-E7948820D3E3}"/>
              </a:ext>
            </a:extLst>
          </p:cNvPr>
          <p:cNvSpPr/>
          <p:nvPr userDrawn="1"/>
        </p:nvSpPr>
        <p:spPr>
          <a:xfrm flipV="1">
            <a:off x="3673352" y="-1484088"/>
            <a:ext cx="8157192" cy="799543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userDrawn="1"/>
        </p:nvSpPr>
        <p:spPr>
          <a:xfrm>
            <a:off x="1300949" y="6630514"/>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0059536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62949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209506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2463976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402593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289270" y="1704576"/>
            <a:ext cx="9907897"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69"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48999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70" y="2004013"/>
            <a:ext cx="4669551"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6564207" y="2021271"/>
            <a:ext cx="4632960"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1289269" y="453626"/>
            <a:ext cx="9901096"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96951942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3649199" y="1641602"/>
            <a:ext cx="821259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3651318" y="948749"/>
            <a:ext cx="82048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49198" y="2474853"/>
            <a:ext cx="8214716"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323690676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33455" y="2008676"/>
            <a:ext cx="8222728" cy="4525475"/>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711450" y="6214337"/>
            <a:ext cx="654049" cy="369332"/>
          </a:xfrm>
          <a:prstGeom prst="rect">
            <a:avLst/>
          </a:prstGeom>
        </p:spPr>
        <p:txBody>
          <a:bodyPr wrap="none" lIns="0" tIns="0" rIns="0" bIns="0" anchor="b">
            <a:noAutofit/>
          </a:bodyPr>
          <a:lstStyle/>
          <a:p>
            <a:pPr lvl="0"/>
            <a:r>
              <a:rPr lang="en-US" sz="1333" spc="-27" baseline="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3651319" y="453625"/>
            <a:ext cx="7545848" cy="205184"/>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00867" y="336972"/>
            <a:ext cx="338667" cy="225749"/>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3651319" y="948749"/>
            <a:ext cx="820201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36399640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993729" y="1641602"/>
            <a:ext cx="586806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4334" y="2474853"/>
            <a:ext cx="586958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206143291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3730" y="2003386"/>
            <a:ext cx="5869580" cy="4530764"/>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5993731" y="453626"/>
            <a:ext cx="5203437"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34563956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717430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717430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Tree>
    <p:extLst>
      <p:ext uri="{BB962C8B-B14F-4D97-AF65-F5344CB8AC3E}">
        <p14:creationId xmlns:p14="http://schemas.microsoft.com/office/powerpoint/2010/main" val="332946472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1279851" y="1641602"/>
            <a:ext cx="350163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281970" y="948749"/>
            <a:ext cx="350163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066" y="2474853"/>
            <a:ext cx="350254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38194189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970" y="1998109"/>
            <a:ext cx="3449727" cy="4536041"/>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1281970" y="948749"/>
            <a:ext cx="3449727"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1281970" y="453626"/>
            <a:ext cx="2834889"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1166861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656169" y="-1"/>
            <a:ext cx="5452809" cy="68580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343806" y="948747"/>
            <a:ext cx="4433239" cy="1149032"/>
          </a:xfrm>
          <a:prstGeom prst="rect">
            <a:avLst/>
          </a:prstGeom>
        </p:spPr>
        <p:txBody>
          <a:bodyPr vert="horz" wrap="square" lIns="0" tIns="0" rIns="0" bIns="0" rtlCol="0" anchor="t">
            <a:noAutofit/>
          </a:bodyPr>
          <a:lstStyle>
            <a:lvl1pPr>
              <a:lnSpc>
                <a:spcPct val="100000"/>
              </a:lnSpc>
              <a:defRPr sz="3733">
                <a:solidFill>
                  <a:schemeClr val="bg1"/>
                </a:solidFill>
              </a:defRPr>
            </a:lvl1pPr>
          </a:lstStyle>
          <a:p>
            <a:r>
              <a:rPr lang="en-US"/>
              <a:t>Heading</a:t>
            </a:r>
            <a:br>
              <a:rPr lang="en-US"/>
            </a:br>
            <a:r>
              <a:rPr lang="en-US"/>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341078" y="2577122"/>
            <a:ext cx="4433239" cy="3957028"/>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smtClean="0">
                <a:solidFill>
                  <a:schemeClr val="bg1"/>
                </a:solidFill>
                <a:latin typeface="+mn-lt"/>
                <a:ea typeface="Arial" charset="0"/>
                <a:cs typeface="Arial" charset="0"/>
              </a:defRPr>
            </a:lvl1pPr>
          </a:lstStyle>
          <a:p>
            <a:pPr lvl="0"/>
            <a:r>
              <a:rPr lang="en-US"/>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343807" y="453626"/>
            <a:ext cx="339329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6439180" y="-2"/>
            <a:ext cx="5751089"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9" name="Rectangle 28">
            <a:extLst>
              <a:ext uri="{FF2B5EF4-FFF2-40B4-BE49-F238E27FC236}">
                <a16:creationId xmlns:a16="http://schemas.microsoft.com/office/drawing/2014/main" id="{1524F6A8-44C2-814A-8B5F-3EFB65BFD77D}"/>
              </a:ext>
            </a:extLst>
          </p:cNvPr>
          <p:cNvSpPr/>
          <p:nvPr/>
        </p:nvSpPr>
        <p:spPr>
          <a:xfrm>
            <a:off x="6110711" y="-1"/>
            <a:ext cx="328468"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990668" cy="68579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341079" y="346649"/>
            <a:ext cx="3768484"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5185763" y="197580"/>
            <a:ext cx="591283" cy="244659"/>
          </a:xfrm>
          <a:prstGeom prst="rect">
            <a:avLst/>
          </a:prstGeom>
        </p:spPr>
        <p:txBody>
          <a:bodyPr wrap="none" lIns="0" tIns="0" rIns="0" bIns="0" anchor="ctr">
            <a:noAutofit/>
          </a:bodyPr>
          <a:lstStyle/>
          <a:p>
            <a:pPr lvl="0" algn="r"/>
            <a:r>
              <a:rPr lang="en-US" sz="1333" spc="-27" baseline="0">
                <a:solidFill>
                  <a:schemeClr val="tx2"/>
                </a:solidFill>
              </a:rPr>
              <a:t>ni.com</a:t>
            </a:r>
          </a:p>
        </p:txBody>
      </p:sp>
    </p:spTree>
    <p:extLst>
      <p:ext uri="{BB962C8B-B14F-4D97-AF65-F5344CB8AC3E}">
        <p14:creationId xmlns:p14="http://schemas.microsoft.com/office/powerpoint/2010/main" val="4610842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6096000" y="1642589"/>
            <a:ext cx="5125545"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6098120" y="948747"/>
            <a:ext cx="5113411"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6096001" y="2545402"/>
            <a:ext cx="5101167" cy="3988749"/>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a:solidFill>
                  <a:schemeClr val="tx1"/>
                </a:solidFill>
                <a:latin typeface="+mn-lt"/>
                <a:ea typeface="Arial"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5446686" y="-1"/>
            <a:ext cx="318812"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982135" y="-2"/>
            <a:ext cx="4464549" cy="6858003"/>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6096001" y="346649"/>
            <a:ext cx="5101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52465481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5063067" y="1"/>
            <a:ext cx="4415367" cy="2508932"/>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5067302" y="2836582"/>
            <a:ext cx="4411133" cy="4021420"/>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804575" y="-1"/>
            <a:ext cx="2387427" cy="3992247"/>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9806517" y="4364567"/>
            <a:ext cx="2387427" cy="2493435"/>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982135" y="453626"/>
            <a:ext cx="3106239" cy="22574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323852" y="961874"/>
            <a:ext cx="4413248" cy="1136169"/>
          </a:xfrm>
          <a:prstGeom prst="rect">
            <a:avLst/>
          </a:prstGeom>
        </p:spPr>
        <p:txBody>
          <a:bodyPr wrap="square" lIns="0" rIns="0" anchor="t">
            <a:noAutofit/>
          </a:bodyPr>
          <a:lstStyle>
            <a:lvl1pPr marL="0" marR="0" indent="0" algn="l" defTabSz="1219170" rtl="0" eaLnBrk="1" fontAlgn="auto" latinLnBrk="0" hangingPunct="1">
              <a:lnSpc>
                <a:spcPct val="90000"/>
              </a:lnSpc>
              <a:spcBef>
                <a:spcPct val="0"/>
              </a:spcBef>
              <a:spcAft>
                <a:spcPts val="0"/>
              </a:spcAft>
              <a:buClrTx/>
              <a:buSzTx/>
              <a:buFontTx/>
              <a:buNone/>
              <a:tabLst/>
              <a:defRPr sz="3733" baseline="0">
                <a:solidFill>
                  <a:schemeClr val="tx1"/>
                </a:solidFill>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a:t>Heading</a:t>
            </a:r>
            <a:br>
              <a:rPr lang="en-US"/>
            </a:br>
            <a:r>
              <a:rPr lang="en-US">
                <a:solidFill>
                  <a:schemeClr val="tx1"/>
                </a:solidFill>
              </a:rPr>
              <a:t>Heading</a:t>
            </a:r>
            <a:endParaRPr lang="en-US"/>
          </a:p>
        </p:txBody>
      </p:sp>
    </p:spTree>
    <p:extLst>
      <p:ext uri="{BB962C8B-B14F-4D97-AF65-F5344CB8AC3E}">
        <p14:creationId xmlns:p14="http://schemas.microsoft.com/office/powerpoint/2010/main" val="2498474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00938"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364165"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6535314"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3700939"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9364165"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6535314" y="377300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333145" y="2522847"/>
            <a:ext cx="3017431" cy="39885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323853" y="961872"/>
            <a:ext cx="3037401" cy="1136173"/>
          </a:xfrm>
          <a:prstGeom prst="rect">
            <a:avLst/>
          </a:prstGeom>
        </p:spPr>
        <p:txBody>
          <a:bodyPr wrap="square" lIns="0" rIns="0" anchor="t">
            <a:noAutofit/>
          </a:bodyPr>
          <a:lstStyle>
            <a:lvl1pPr algn="l">
              <a:defRPr sz="3733" baseline="0">
                <a:solidFill>
                  <a:schemeClr val="tx1"/>
                </a:solidFill>
              </a:defRPr>
            </a:lvl1pPr>
          </a:lstStyle>
          <a:p>
            <a:r>
              <a:rPr lang="en-US"/>
              <a:t>Heading</a:t>
            </a:r>
            <a:br>
              <a:rPr lang="en-US"/>
            </a:br>
            <a:r>
              <a:rPr lang="en-US"/>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982135" y="453626"/>
            <a:ext cx="10215032" cy="22574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Tree>
    <p:extLst>
      <p:ext uri="{BB962C8B-B14F-4D97-AF65-F5344CB8AC3E}">
        <p14:creationId xmlns:p14="http://schemas.microsoft.com/office/powerpoint/2010/main" val="3324514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34434"/>
            <a:ext cx="1384301" cy="185208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9812866" y="2523452"/>
            <a:ext cx="1384301" cy="184111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9812866" y="4684762"/>
            <a:ext cx="1384301" cy="1849389"/>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3099087" cy="21626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Tree>
    <p:extLst>
      <p:ext uri="{BB962C8B-B14F-4D97-AF65-F5344CB8AC3E}">
        <p14:creationId xmlns:p14="http://schemas.microsoft.com/office/powerpoint/2010/main" val="4211627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58407"/>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2994375"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4164573" y="197580"/>
            <a:ext cx="591283" cy="244659"/>
          </a:xfrm>
          <a:prstGeom prst="rect">
            <a:avLst/>
          </a:prstGeom>
        </p:spPr>
        <p:txBody>
          <a:bodyPr wrap="none" lIns="0" tIns="0" rIns="0" bIns="0" anchor="ctr">
            <a:noAutofit/>
          </a:bodyPr>
          <a:lstStyle/>
          <a:p>
            <a:pPr marL="0" marR="0" lvl="0" indent="0" algn="r" defTabSz="412730" rtl="0" fontAlgn="auto" latinLnBrk="0" hangingPunct="0">
              <a:lnSpc>
                <a:spcPts val="1500"/>
              </a:lnSpc>
              <a:spcBef>
                <a:spcPts val="0"/>
              </a:spcBef>
              <a:spcAft>
                <a:spcPts val="0"/>
              </a:spcAft>
              <a:buClrTx/>
              <a:buSzTx/>
              <a:buFontTx/>
              <a:buNone/>
              <a:tabLst/>
            </a:pPr>
            <a:r>
              <a:rPr kumimoji="0" lang="en-US" sz="1333" b="0" i="0" u="none" strike="noStrike" cap="none" spc="-27" normalizeH="0" baseline="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321731" y="2523453"/>
            <a:ext cx="4415367" cy="3693631"/>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userDrawn="1"/>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638300" y="546002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638300" y="5740974"/>
            <a:ext cx="3098800" cy="389209"/>
          </a:xfrm>
          <a:prstGeom prst="rect">
            <a:avLst/>
          </a:prstGeom>
        </p:spPr>
        <p:txBody>
          <a:bodyPr lIns="0" tIns="0" rIns="0" bIns="0" anchor="t"/>
          <a:lstStyle>
            <a:lvl1pPr algn="r">
              <a:defRPr sz="1333">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9812866" y="930446"/>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9812866" y="2955562"/>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9812866" y="3527601"/>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9812866" y="5662598"/>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9812866" y="6234637"/>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656167" y="2443067"/>
            <a:ext cx="4099984" cy="2696303"/>
          </a:xfrm>
          <a:prstGeom prst="rect">
            <a:avLst/>
          </a:prstGeom>
        </p:spPr>
        <p:txBody>
          <a:bodyPr vert="horz" wrap="square" lIns="0" tIns="0" rIns="0" bIns="0" rtlCol="0" anchor="t">
            <a:noAutofit/>
          </a:bodyPr>
          <a:lstStyle>
            <a:lvl1pPr>
              <a:defRPr kumimoji="0" lang="en-US" sz="2133"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2400"/>
              <a:t>Place your quote here. Place your quote here. Place your quote here. Place your quote here.</a:t>
            </a:r>
          </a:p>
        </p:txBody>
      </p:sp>
    </p:spTree>
    <p:extLst>
      <p:ext uri="{BB962C8B-B14F-4D97-AF65-F5344CB8AC3E}">
        <p14:creationId xmlns:p14="http://schemas.microsoft.com/office/powerpoint/2010/main" val="3582328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303219"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982135" y="2942392"/>
            <a:ext cx="10540997"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982136" y="3271989"/>
            <a:ext cx="10540997"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982134" y="4053956"/>
            <a:ext cx="10540980" cy="163611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384866" y="4495701"/>
            <a:ext cx="1636113" cy="1753911"/>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1302341" cy="1107184"/>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375614585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982132" y="4176852"/>
            <a:ext cx="10540997" cy="1377763"/>
          </a:xfrm>
          <a:prstGeom prst="rect">
            <a:avLst/>
          </a:prstGeom>
        </p:spPr>
        <p:txBody>
          <a:bodyPr vert="horz" wrap="square" lIns="0" tIns="0" rIns="0" bIns="0" rtlCol="0" anchor="t">
            <a:noAutofit/>
          </a:bodyPr>
          <a:lstStyle>
            <a:lvl1pPr algn="l">
              <a:defRPr lang="en-US" sz="2133" dirty="0">
                <a:solidFill>
                  <a:schemeClr val="tx2"/>
                </a:solidFill>
              </a:defRPr>
            </a:lvl1pPr>
          </a:lstStyle>
          <a:p>
            <a:pPr lvl="0">
              <a:lnSpc>
                <a:spcPct val="100000"/>
              </a:lnSpc>
            </a:pPr>
            <a:r>
              <a:rPr lang="en-US"/>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325967" y="3271989"/>
            <a:ext cx="11527367" cy="2918724"/>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8424317" y="5566328"/>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8424317" y="5847275"/>
            <a:ext cx="3098800" cy="276885"/>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313208"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982133" y="2942392"/>
            <a:ext cx="10540985"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982134" y="3271989"/>
            <a:ext cx="10540985"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1302341" cy="1107184"/>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75706826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8" y="4563350"/>
            <a:ext cx="6433192"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643319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Tree>
    <p:extLst>
      <p:ext uri="{BB962C8B-B14F-4D97-AF65-F5344CB8AC3E}">
        <p14:creationId xmlns:p14="http://schemas.microsoft.com/office/powerpoint/2010/main" val="366793103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8807451" y="1365251"/>
            <a:ext cx="3384549" cy="4127500"/>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467">
                <a:solidFill>
                  <a:schemeClr val="tx2"/>
                </a:solidFill>
              </a:defRPr>
            </a:lvl1pPr>
          </a:lstStyle>
          <a:p>
            <a:r>
              <a:rPr lang="zh-CN" altLang="en-US"/>
              <a:t>单击图标添加图片</a:t>
            </a:r>
            <a:endParaRPr lang="en-US"/>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8806593" y="1365986"/>
            <a:ext cx="605225" cy="608549"/>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40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634069" y="1365985"/>
            <a:ext cx="5810659" cy="3324548"/>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982133" y="0"/>
            <a:ext cx="6460067" cy="6208184"/>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4345935"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4345935"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8806591" y="1365249"/>
            <a:ext cx="1219200" cy="12192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Tree>
    <p:extLst>
      <p:ext uri="{BB962C8B-B14F-4D97-AF65-F5344CB8AC3E}">
        <p14:creationId xmlns:p14="http://schemas.microsoft.com/office/powerpoint/2010/main" val="299057271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2370667" y="2186518"/>
            <a:ext cx="8826500" cy="2504015"/>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8098367"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8098367"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676401" y="1262367"/>
            <a:ext cx="1390263" cy="1382757"/>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668903" y="4364567"/>
            <a:ext cx="9528264" cy="1823467"/>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userDrawn="1"/>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userDrawn="1"/>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userDrawn="1"/>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3328913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551725" y="1"/>
            <a:ext cx="640275" cy="68579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30" y="13"/>
            <a:ext cx="4737073" cy="6857987"/>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351903" cy="112796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5063066" y="2539378"/>
            <a:ext cx="6134101" cy="787908"/>
          </a:xfrm>
          <a:prstGeom prst="rect">
            <a:avLst/>
          </a:prstGeom>
        </p:spPr>
        <p:txBody>
          <a:bodyPr wrap="square" lIns="0" rIns="0" anchor="t">
            <a:noAutofit/>
          </a:bodyPr>
          <a:lstStyle>
            <a:lvl1pPr algn="l">
              <a:defRPr sz="4800" baseline="0">
                <a:solidFill>
                  <a:schemeClr val="tx1"/>
                </a:solidFill>
              </a:defRPr>
            </a:lvl1pPr>
          </a:lstStyle>
          <a:p>
            <a:r>
              <a:rPr lang="en-US"/>
              <a:t>Divider Slide</a:t>
            </a:r>
          </a:p>
        </p:txBody>
      </p:sp>
      <p:sp>
        <p:nvSpPr>
          <p:cNvPr id="3" name="Subtitle 2"/>
          <p:cNvSpPr>
            <a:spLocks noGrp="1"/>
          </p:cNvSpPr>
          <p:nvPr>
            <p:ph type="subTitle" idx="1" hasCustomPrompt="1"/>
          </p:nvPr>
        </p:nvSpPr>
        <p:spPr>
          <a:xfrm>
            <a:off x="5063067" y="3577706"/>
            <a:ext cx="6134100" cy="461665"/>
          </a:xfrm>
          <a:prstGeom prst="rect">
            <a:avLst/>
          </a:prstGeom>
        </p:spPr>
        <p:txBody>
          <a:bodyPr wrap="square" lIns="0" rIns="0" anchor="t">
            <a:spAutoFit/>
          </a:bodyPr>
          <a:lstStyle>
            <a:lvl1pPr>
              <a:defRPr lang="en-US" sz="2400" dirty="0">
                <a:solidFill>
                  <a:schemeClr val="tx1"/>
                </a:solidFill>
              </a:defRPr>
            </a:lvl1pPr>
          </a:lstStyle>
          <a:p>
            <a:pPr lvl="0">
              <a:spcBef>
                <a:spcPts val="1333"/>
              </a:spcBef>
              <a:buClrTx/>
              <a:buSzTx/>
              <a:buFont typeface="Arial"/>
              <a:tabLst/>
            </a:pPr>
            <a:r>
              <a:rPr lang="en-US"/>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7433734" y="346649"/>
            <a:ext cx="3112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5063066" y="346650"/>
            <a:ext cx="4044951" cy="3675911"/>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329321" y="333950"/>
            <a:ext cx="652809" cy="43684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10566401" y="197580"/>
            <a:ext cx="64454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051242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3" y="0"/>
            <a:ext cx="12191999" cy="68580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2700867" y="2186518"/>
            <a:ext cx="7865533"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3" name="Subtitle 2"/>
          <p:cNvSpPr>
            <a:spLocks noGrp="1"/>
          </p:cNvSpPr>
          <p:nvPr>
            <p:ph type="subTitle" idx="1" hasCustomPrompt="1"/>
          </p:nvPr>
        </p:nvSpPr>
        <p:spPr>
          <a:xfrm>
            <a:off x="2700869" y="3884070"/>
            <a:ext cx="7865529"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329321" y="333950"/>
            <a:ext cx="652809" cy="43684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bg1"/>
                </a:solidFill>
              </a:rPr>
              <a:t>ni.com</a:t>
            </a:r>
          </a:p>
        </p:txBody>
      </p:sp>
    </p:spTree>
    <p:extLst>
      <p:ext uri="{BB962C8B-B14F-4D97-AF65-F5344CB8AC3E}">
        <p14:creationId xmlns:p14="http://schemas.microsoft.com/office/powerpoint/2010/main" val="734138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11315137" y="197580"/>
            <a:ext cx="555128" cy="244659"/>
          </a:xfrm>
          <a:prstGeom prst="rect">
            <a:avLst/>
          </a:prstGeom>
        </p:spPr>
        <p:txBody>
          <a:bodyPr wrap="none" lIns="0" tIns="0" rIns="0" bIns="0" anchor="ctr">
            <a:noAutofit/>
          </a:bodyPr>
          <a:lstStyle/>
          <a:p>
            <a:pPr lvl="0" algn="r"/>
            <a:r>
              <a:rPr lang="en-US" sz="1333" spc="-27" baseline="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1300948" y="346649"/>
            <a:ext cx="990891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1300947" y="1881161"/>
            <a:ext cx="9492887"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1300948" y="3578713"/>
            <a:ext cx="9492883"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3673352" y="-1484088"/>
            <a:ext cx="8157192" cy="799543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tx2"/>
              </a:solidFill>
            </a:endParaRPr>
          </a:p>
        </p:txBody>
      </p:sp>
    </p:spTree>
    <p:extLst>
      <p:ext uri="{BB962C8B-B14F-4D97-AF65-F5344CB8AC3E}">
        <p14:creationId xmlns:p14="http://schemas.microsoft.com/office/powerpoint/2010/main" val="885750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39432731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Org Chart">
    <p:bg>
      <p:bgPr>
        <a:solidFill>
          <a:schemeClr val="bg1"/>
        </a:solidFill>
        <a:effectLst/>
      </p:bgPr>
    </p:bg>
    <p:spTree>
      <p:nvGrpSpPr>
        <p:cNvPr id="1" name=""/>
        <p:cNvGrpSpPr/>
        <p:nvPr/>
      </p:nvGrpSpPr>
      <p:grpSpPr>
        <a:xfrm>
          <a:off x="0" y="0"/>
          <a:ext cx="0" cy="0"/>
          <a:chOff x="0" y="0"/>
          <a:chExt cx="0" cy="0"/>
        </a:xfrm>
      </p:grpSpPr>
      <p:sp>
        <p:nvSpPr>
          <p:cNvPr id="86" name="Picture Placeholder 85">
            <a:extLst>
              <a:ext uri="{FF2B5EF4-FFF2-40B4-BE49-F238E27FC236}">
                <a16:creationId xmlns:a16="http://schemas.microsoft.com/office/drawing/2014/main" id="{34C00EEC-9365-B34A-AFA4-37781D3407AB}"/>
              </a:ext>
            </a:extLst>
          </p:cNvPr>
          <p:cNvSpPr>
            <a:spLocks noGrp="1"/>
          </p:cNvSpPr>
          <p:nvPr>
            <p:ph type="pic" sz="quarter" idx="10"/>
          </p:nvPr>
        </p:nvSpPr>
        <p:spPr>
          <a:xfrm>
            <a:off x="6959222" y="3024773"/>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43" name="Round Single Corner Rectangle 42">
            <a:extLst>
              <a:ext uri="{FF2B5EF4-FFF2-40B4-BE49-F238E27FC236}">
                <a16:creationId xmlns:a16="http://schemas.microsoft.com/office/drawing/2014/main" id="{C935EA80-6666-174E-8F4D-5FE0C794C6FF}"/>
              </a:ext>
            </a:extLst>
          </p:cNvPr>
          <p:cNvSpPr/>
          <p:nvPr/>
        </p:nvSpPr>
        <p:spPr>
          <a:xfrm rot="10800000">
            <a:off x="9474200" y="-2"/>
            <a:ext cx="2717797" cy="2501012"/>
          </a:xfrm>
          <a:prstGeom prst="round1Rect">
            <a:avLst>
              <a:gd name="adj" fmla="val 50000"/>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49" name="Picture Placeholder 48">
            <a:extLst>
              <a:ext uri="{FF2B5EF4-FFF2-40B4-BE49-F238E27FC236}">
                <a16:creationId xmlns:a16="http://schemas.microsoft.com/office/drawing/2014/main" id="{1976186C-E87F-F74F-BB92-C059D8DB151F}"/>
              </a:ext>
            </a:extLst>
          </p:cNvPr>
          <p:cNvSpPr>
            <a:spLocks noGrp="1"/>
          </p:cNvSpPr>
          <p:nvPr>
            <p:ph type="pic" sz="quarter" idx="13"/>
          </p:nvPr>
        </p:nvSpPr>
        <p:spPr>
          <a:xfrm>
            <a:off x="10815067" y="803447"/>
            <a:ext cx="1376933" cy="1691597"/>
          </a:xfrm>
          <a:prstGeom prst="rect">
            <a:avLst/>
          </a:prstGeom>
        </p:spPr>
        <p:txBody>
          <a:bodyPr anchor="ctr"/>
          <a:lstStyle>
            <a:lvl1pPr algn="ctr">
              <a:defRPr sz="1400"/>
            </a:lvl1pPr>
          </a:lstStyle>
          <a:p>
            <a:r>
              <a:rPr lang="zh-CN" altLang="en-US"/>
              <a:t>单击图标添加图片</a:t>
            </a:r>
            <a:endParaRPr lang="en-US"/>
          </a:p>
        </p:txBody>
      </p:sp>
      <p:sp>
        <p:nvSpPr>
          <p:cNvPr id="50" name="Text Placeholder 45">
            <a:extLst>
              <a:ext uri="{FF2B5EF4-FFF2-40B4-BE49-F238E27FC236}">
                <a16:creationId xmlns:a16="http://schemas.microsoft.com/office/drawing/2014/main" id="{39B843AD-5A8A-F740-BE2F-49F9B47A0CD1}"/>
              </a:ext>
            </a:extLst>
          </p:cNvPr>
          <p:cNvSpPr>
            <a:spLocks noGrp="1"/>
          </p:cNvSpPr>
          <p:nvPr>
            <p:ph type="body" sz="quarter" idx="14" hasCustomPrompt="1"/>
          </p:nvPr>
        </p:nvSpPr>
        <p:spPr>
          <a:xfrm>
            <a:off x="9816471" y="279681"/>
            <a:ext cx="2211885" cy="243416"/>
          </a:xfrm>
          <a:prstGeom prst="rect">
            <a:avLst/>
          </a:prstGeom>
        </p:spPr>
        <p:txBody>
          <a:bodyPr lIns="36576" tIns="36576" rIns="36576" bIns="36576" anchor="ctr"/>
          <a:lstStyle>
            <a:lvl1pPr algn="l">
              <a:spcBef>
                <a:spcPts val="0"/>
              </a:spcBef>
              <a:defRPr sz="1333" b="1" i="0">
                <a:solidFill>
                  <a:schemeClr val="bg1"/>
                </a:solidFill>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51" name="Text Placeholder 45">
            <a:extLst>
              <a:ext uri="{FF2B5EF4-FFF2-40B4-BE49-F238E27FC236}">
                <a16:creationId xmlns:a16="http://schemas.microsoft.com/office/drawing/2014/main" id="{FF4BB383-CF91-4C41-B0F6-F5DAE34F5D61}"/>
              </a:ext>
            </a:extLst>
          </p:cNvPr>
          <p:cNvSpPr>
            <a:spLocks noGrp="1"/>
          </p:cNvSpPr>
          <p:nvPr>
            <p:ph type="body" sz="quarter" idx="15" hasCustomPrompt="1"/>
          </p:nvPr>
        </p:nvSpPr>
        <p:spPr>
          <a:xfrm>
            <a:off x="9809994" y="506425"/>
            <a:ext cx="2211885" cy="263009"/>
          </a:xfrm>
          <a:prstGeom prst="rect">
            <a:avLst/>
          </a:prstGeom>
        </p:spPr>
        <p:txBody>
          <a:bodyPr lIns="36576" tIns="36576" rIns="36576" bIns="36576" anchor="t"/>
          <a:lstStyle>
            <a:lvl1pPr algn="l">
              <a:spcBef>
                <a:spcPts val="0"/>
              </a:spcBef>
              <a:defRPr sz="1067" b="0" i="0" spc="-40" baseline="0">
                <a:solidFill>
                  <a:schemeClr val="bg1"/>
                </a:solidFill>
                <a:latin typeface="Consolas" panose="020B0609020204030204" pitchFamily="49"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TITLE, DEPARTMENT</a:t>
            </a:r>
          </a:p>
        </p:txBody>
      </p:sp>
      <p:pic>
        <p:nvPicPr>
          <p:cNvPr id="6" name="Image">
            <a:extLst>
              <a:ext uri="{FF2B5EF4-FFF2-40B4-BE49-F238E27FC236}">
                <a16:creationId xmlns:a16="http://schemas.microsoft.com/office/drawing/2014/main" id="{CB0FF831-6C7C-3C47-AA39-C6A6446CBCBA}"/>
              </a:ext>
            </a:extLst>
          </p:cNvPr>
          <p:cNvPicPr>
            <a:picLocks noChangeAspect="1"/>
          </p:cNvPicPr>
          <p:nvPr/>
        </p:nvPicPr>
        <p:blipFill>
          <a:blip r:embed="rId2"/>
          <a:srcRect/>
          <a:stretch/>
        </p:blipFill>
        <p:spPr>
          <a:xfrm>
            <a:off x="329321" y="333950"/>
            <a:ext cx="652809" cy="436841"/>
          </a:xfrm>
          <a:prstGeom prst="rect">
            <a:avLst/>
          </a:prstGeom>
          <a:ln w="12700">
            <a:miter lim="400000"/>
          </a:ln>
        </p:spPr>
      </p:pic>
      <p:sp>
        <p:nvSpPr>
          <p:cNvPr id="35" name="Rectangle 38">
            <a:extLst>
              <a:ext uri="{FF2B5EF4-FFF2-40B4-BE49-F238E27FC236}">
                <a16:creationId xmlns:a16="http://schemas.microsoft.com/office/drawing/2014/main" id="{B0C54555-FAF8-C247-BD47-30239068182E}"/>
              </a:ext>
            </a:extLst>
          </p:cNvPr>
          <p:cNvSpPr>
            <a:spLocks/>
          </p:cNvSpPr>
          <p:nvPr/>
        </p:nvSpPr>
        <p:spPr bwMode="auto">
          <a:xfrm>
            <a:off x="5063067" y="1542162"/>
            <a:ext cx="1896719" cy="981327"/>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grpSp>
        <p:nvGrpSpPr>
          <p:cNvPr id="36" name="Group 35">
            <a:extLst>
              <a:ext uri="{FF2B5EF4-FFF2-40B4-BE49-F238E27FC236}">
                <a16:creationId xmlns:a16="http://schemas.microsoft.com/office/drawing/2014/main" id="{3DEC8AAA-D5D3-014B-9A40-0F8C9630E4E3}"/>
              </a:ext>
            </a:extLst>
          </p:cNvPr>
          <p:cNvGrpSpPr/>
          <p:nvPr/>
        </p:nvGrpSpPr>
        <p:grpSpPr>
          <a:xfrm>
            <a:off x="669611" y="783900"/>
            <a:ext cx="8482739" cy="5750251"/>
            <a:chOff x="253999" y="256470"/>
            <a:chExt cx="6753876" cy="4638212"/>
          </a:xfrm>
        </p:grpSpPr>
        <p:grpSp>
          <p:nvGrpSpPr>
            <p:cNvPr id="37" name="Group 36">
              <a:extLst>
                <a:ext uri="{FF2B5EF4-FFF2-40B4-BE49-F238E27FC236}">
                  <a16:creationId xmlns:a16="http://schemas.microsoft.com/office/drawing/2014/main" id="{3EBA9A18-88F1-BE4F-93F8-680112FE32B8}"/>
                </a:ext>
              </a:extLst>
            </p:cNvPr>
            <p:cNvGrpSpPr/>
            <p:nvPr userDrawn="1"/>
          </p:nvGrpSpPr>
          <p:grpSpPr>
            <a:xfrm flipH="1" flipV="1">
              <a:off x="253999" y="256470"/>
              <a:ext cx="2929039" cy="4638212"/>
              <a:chOff x="701574" y="257641"/>
              <a:chExt cx="2929039" cy="4638212"/>
            </a:xfrm>
          </p:grpSpPr>
          <p:sp>
            <p:nvSpPr>
              <p:cNvPr id="39" name="Freeform 38">
                <a:extLst>
                  <a:ext uri="{FF2B5EF4-FFF2-40B4-BE49-F238E27FC236}">
                    <a16:creationId xmlns:a16="http://schemas.microsoft.com/office/drawing/2014/main" id="{D8649C24-5708-D84B-9CB9-9A835EFFF6EE}"/>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0" name="Straight Connector 39">
                <a:extLst>
                  <a:ext uri="{FF2B5EF4-FFF2-40B4-BE49-F238E27FC236}">
                    <a16:creationId xmlns:a16="http://schemas.microsoft.com/office/drawing/2014/main" id="{65F30895-A8BA-3448-9E5A-831B3FB3701B}"/>
                  </a:ext>
                </a:extLst>
              </p:cNvPr>
              <p:cNvCxnSpPr>
                <a:cxnSpLocks/>
              </p:cNvCxnSpPr>
              <p:nvPr userDrawn="1"/>
            </p:nvCxnSpPr>
            <p:spPr>
              <a:xfrm flipH="1" flipV="1">
                <a:off x="3630613" y="257641"/>
                <a:ext cx="0" cy="325232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41F828-4BBF-204C-9807-5E049EEA3C0D}"/>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57147D10-ADCE-084A-9D6D-972C2D0E5B58}"/>
                </a:ext>
              </a:extLst>
            </p:cNvPr>
            <p:cNvCxnSpPr>
              <a:cxnSpLocks/>
            </p:cNvCxnSpPr>
            <p:nvPr userDrawn="1"/>
          </p:nvCxnSpPr>
          <p:spPr>
            <a:xfrm>
              <a:off x="3183038" y="256470"/>
              <a:ext cx="382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sp>
        <p:nvSpPr>
          <p:cNvPr id="46" name="Text Placeholder 45">
            <a:extLst>
              <a:ext uri="{FF2B5EF4-FFF2-40B4-BE49-F238E27FC236}">
                <a16:creationId xmlns:a16="http://schemas.microsoft.com/office/drawing/2014/main" id="{2CA9A7DA-970B-1045-AABD-B36D98DCD1CA}"/>
              </a:ext>
            </a:extLst>
          </p:cNvPr>
          <p:cNvSpPr>
            <a:spLocks noGrp="1"/>
          </p:cNvSpPr>
          <p:nvPr>
            <p:ph type="body" sz="quarter" idx="11" hasCustomPrompt="1"/>
          </p:nvPr>
        </p:nvSpPr>
        <p:spPr>
          <a:xfrm>
            <a:off x="5090293" y="1578021"/>
            <a:ext cx="1868367"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47" name="Text Placeholder 45">
            <a:extLst>
              <a:ext uri="{FF2B5EF4-FFF2-40B4-BE49-F238E27FC236}">
                <a16:creationId xmlns:a16="http://schemas.microsoft.com/office/drawing/2014/main" id="{20E5D574-26BB-8645-A658-02E6D89DF9D5}"/>
              </a:ext>
            </a:extLst>
          </p:cNvPr>
          <p:cNvSpPr>
            <a:spLocks noGrp="1"/>
          </p:cNvSpPr>
          <p:nvPr>
            <p:ph type="body" sz="quarter" idx="12" hasCustomPrompt="1"/>
          </p:nvPr>
        </p:nvSpPr>
        <p:spPr>
          <a:xfrm>
            <a:off x="5090293" y="1897481"/>
            <a:ext cx="1868367" cy="623023"/>
          </a:xfrm>
          <a:prstGeom prst="rect">
            <a:avLst/>
          </a:prstGeom>
        </p:spPr>
        <p:txBody>
          <a:bodyPr lIns="36576" tIns="36576" rIns="36576" bIns="36576" anchor="t"/>
          <a:lstStyle>
            <a:lvl1pPr algn="r">
              <a:lnSpc>
                <a:spcPts val="1280"/>
              </a:lnSpc>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54" name="Rectangle 38">
            <a:extLst>
              <a:ext uri="{FF2B5EF4-FFF2-40B4-BE49-F238E27FC236}">
                <a16:creationId xmlns:a16="http://schemas.microsoft.com/office/drawing/2014/main" id="{6F3D4AB5-FDE7-7F41-B8F4-33F4A2AD26C1}"/>
              </a:ext>
            </a:extLst>
          </p:cNvPr>
          <p:cNvSpPr>
            <a:spLocks/>
          </p:cNvSpPr>
          <p:nvPr/>
        </p:nvSpPr>
        <p:spPr bwMode="auto">
          <a:xfrm>
            <a:off x="5063067" y="3024774"/>
            <a:ext cx="1896719" cy="981327"/>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55" name="Text Placeholder 45">
            <a:extLst>
              <a:ext uri="{FF2B5EF4-FFF2-40B4-BE49-F238E27FC236}">
                <a16:creationId xmlns:a16="http://schemas.microsoft.com/office/drawing/2014/main" id="{49B88D92-1CB9-E042-971C-EAB615791FE2}"/>
              </a:ext>
            </a:extLst>
          </p:cNvPr>
          <p:cNvSpPr>
            <a:spLocks noGrp="1"/>
          </p:cNvSpPr>
          <p:nvPr>
            <p:ph type="body" sz="quarter" idx="17" hasCustomPrompt="1"/>
          </p:nvPr>
        </p:nvSpPr>
        <p:spPr>
          <a:xfrm>
            <a:off x="5090293" y="3057650"/>
            <a:ext cx="1868367"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56" name="Text Placeholder 45">
            <a:extLst>
              <a:ext uri="{FF2B5EF4-FFF2-40B4-BE49-F238E27FC236}">
                <a16:creationId xmlns:a16="http://schemas.microsoft.com/office/drawing/2014/main" id="{286D1BE9-538A-A54A-8CBA-E6F793355221}"/>
              </a:ext>
            </a:extLst>
          </p:cNvPr>
          <p:cNvSpPr>
            <a:spLocks noGrp="1"/>
          </p:cNvSpPr>
          <p:nvPr>
            <p:ph type="body" sz="quarter" idx="18" hasCustomPrompt="1"/>
          </p:nvPr>
        </p:nvSpPr>
        <p:spPr>
          <a:xfrm>
            <a:off x="5090293" y="3377110"/>
            <a:ext cx="1868367" cy="623023"/>
          </a:xfrm>
          <a:prstGeom prst="rect">
            <a:avLst/>
          </a:prstGeom>
        </p:spPr>
        <p:txBody>
          <a:bodyPr lIns="36576" tIns="36576" rIns="36576" bIns="36576" anchor="t"/>
          <a:lstStyle>
            <a:lvl1pPr algn="r">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93" name="Picture Placeholder 92">
            <a:extLst>
              <a:ext uri="{FF2B5EF4-FFF2-40B4-BE49-F238E27FC236}">
                <a16:creationId xmlns:a16="http://schemas.microsoft.com/office/drawing/2014/main" id="{C0C7BC42-D94A-934B-A163-06FD2EEA534D}"/>
              </a:ext>
            </a:extLst>
          </p:cNvPr>
          <p:cNvSpPr>
            <a:spLocks noGrp="1"/>
          </p:cNvSpPr>
          <p:nvPr>
            <p:ph type="pic" sz="quarter" idx="35"/>
          </p:nvPr>
        </p:nvSpPr>
        <p:spPr>
          <a:xfrm>
            <a:off x="10786942" y="3024773"/>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94" name="Rectangle 38">
            <a:extLst>
              <a:ext uri="{FF2B5EF4-FFF2-40B4-BE49-F238E27FC236}">
                <a16:creationId xmlns:a16="http://schemas.microsoft.com/office/drawing/2014/main" id="{DF0A8375-0B65-EB40-B6CD-B7A5B5C89A14}"/>
              </a:ext>
            </a:extLst>
          </p:cNvPr>
          <p:cNvSpPr>
            <a:spLocks/>
          </p:cNvSpPr>
          <p:nvPr/>
        </p:nvSpPr>
        <p:spPr bwMode="auto">
          <a:xfrm>
            <a:off x="8890787" y="3024774"/>
            <a:ext cx="1896719" cy="981327"/>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95" name="Text Placeholder 45">
            <a:extLst>
              <a:ext uri="{FF2B5EF4-FFF2-40B4-BE49-F238E27FC236}">
                <a16:creationId xmlns:a16="http://schemas.microsoft.com/office/drawing/2014/main" id="{AEF451D5-4945-154C-9652-F9E7ABDDFDB7}"/>
              </a:ext>
            </a:extLst>
          </p:cNvPr>
          <p:cNvSpPr>
            <a:spLocks noGrp="1"/>
          </p:cNvSpPr>
          <p:nvPr>
            <p:ph type="body" sz="quarter" idx="36" hasCustomPrompt="1"/>
          </p:nvPr>
        </p:nvSpPr>
        <p:spPr>
          <a:xfrm>
            <a:off x="8889661" y="3057650"/>
            <a:ext cx="1896719"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96" name="Text Placeholder 45">
            <a:extLst>
              <a:ext uri="{FF2B5EF4-FFF2-40B4-BE49-F238E27FC236}">
                <a16:creationId xmlns:a16="http://schemas.microsoft.com/office/drawing/2014/main" id="{AB540B94-284F-6F4F-A836-E6BD649D8B35}"/>
              </a:ext>
            </a:extLst>
          </p:cNvPr>
          <p:cNvSpPr>
            <a:spLocks noGrp="1"/>
          </p:cNvSpPr>
          <p:nvPr>
            <p:ph type="body" sz="quarter" idx="37" hasCustomPrompt="1"/>
          </p:nvPr>
        </p:nvSpPr>
        <p:spPr>
          <a:xfrm>
            <a:off x="8889661" y="3377110"/>
            <a:ext cx="1896719" cy="623023"/>
          </a:xfrm>
          <a:prstGeom prst="rect">
            <a:avLst/>
          </a:prstGeom>
        </p:spPr>
        <p:txBody>
          <a:bodyPr lIns="36576" tIns="36576" rIns="36576" bIns="36576" anchor="t"/>
          <a:lstStyle>
            <a:lvl1pPr algn="r">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97" name="Picture Placeholder 96">
            <a:extLst>
              <a:ext uri="{FF2B5EF4-FFF2-40B4-BE49-F238E27FC236}">
                <a16:creationId xmlns:a16="http://schemas.microsoft.com/office/drawing/2014/main" id="{B2C82D68-F0C1-E44E-BAAD-E078143CAD32}"/>
              </a:ext>
            </a:extLst>
          </p:cNvPr>
          <p:cNvSpPr>
            <a:spLocks noGrp="1"/>
          </p:cNvSpPr>
          <p:nvPr>
            <p:ph type="pic" sz="quarter" idx="38"/>
          </p:nvPr>
        </p:nvSpPr>
        <p:spPr>
          <a:xfrm>
            <a:off x="10786942" y="4694645"/>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98" name="Rectangle 38">
            <a:extLst>
              <a:ext uri="{FF2B5EF4-FFF2-40B4-BE49-F238E27FC236}">
                <a16:creationId xmlns:a16="http://schemas.microsoft.com/office/drawing/2014/main" id="{FE81A75B-314E-8741-BE17-3A841281C75F}"/>
              </a:ext>
            </a:extLst>
          </p:cNvPr>
          <p:cNvSpPr>
            <a:spLocks/>
          </p:cNvSpPr>
          <p:nvPr/>
        </p:nvSpPr>
        <p:spPr bwMode="auto">
          <a:xfrm>
            <a:off x="8890787" y="4694646"/>
            <a:ext cx="1896719" cy="981327"/>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99" name="Text Placeholder 45">
            <a:extLst>
              <a:ext uri="{FF2B5EF4-FFF2-40B4-BE49-F238E27FC236}">
                <a16:creationId xmlns:a16="http://schemas.microsoft.com/office/drawing/2014/main" id="{1D6F5BD0-8A21-BF4B-81C0-4F4B5A699F40}"/>
              </a:ext>
            </a:extLst>
          </p:cNvPr>
          <p:cNvSpPr>
            <a:spLocks noGrp="1"/>
          </p:cNvSpPr>
          <p:nvPr>
            <p:ph type="body" sz="quarter" idx="39" hasCustomPrompt="1"/>
          </p:nvPr>
        </p:nvSpPr>
        <p:spPr>
          <a:xfrm>
            <a:off x="8889661" y="4730506"/>
            <a:ext cx="1896719"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100" name="Text Placeholder 45">
            <a:extLst>
              <a:ext uri="{FF2B5EF4-FFF2-40B4-BE49-F238E27FC236}">
                <a16:creationId xmlns:a16="http://schemas.microsoft.com/office/drawing/2014/main" id="{0EC3AD10-34A3-F642-8562-E1138EB1CB23}"/>
              </a:ext>
            </a:extLst>
          </p:cNvPr>
          <p:cNvSpPr>
            <a:spLocks noGrp="1"/>
          </p:cNvSpPr>
          <p:nvPr>
            <p:ph type="body" sz="quarter" idx="40" hasCustomPrompt="1"/>
          </p:nvPr>
        </p:nvSpPr>
        <p:spPr>
          <a:xfrm>
            <a:off x="8889661" y="5049966"/>
            <a:ext cx="1896719" cy="623023"/>
          </a:xfrm>
          <a:prstGeom prst="rect">
            <a:avLst/>
          </a:prstGeom>
        </p:spPr>
        <p:txBody>
          <a:bodyPr lIns="18288" tIns="36576" rIns="36576" bIns="36576" anchor="t"/>
          <a:lstStyle>
            <a:lvl1pPr algn="r">
              <a:spcBef>
                <a:spcPts val="0"/>
              </a:spcBef>
              <a:defRPr sz="1067" b="0" i="0" spc="-40" baseline="0">
                <a:latin typeface="Consolas" panose="020B0609020204030204" pitchFamily="49"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TITLE, DEPARTMENT</a:t>
            </a:r>
          </a:p>
        </p:txBody>
      </p:sp>
      <p:sp>
        <p:nvSpPr>
          <p:cNvPr id="101" name="Picture Placeholder 100">
            <a:extLst>
              <a:ext uri="{FF2B5EF4-FFF2-40B4-BE49-F238E27FC236}">
                <a16:creationId xmlns:a16="http://schemas.microsoft.com/office/drawing/2014/main" id="{4A97F964-E427-404C-AD24-DB63DA81778A}"/>
              </a:ext>
            </a:extLst>
          </p:cNvPr>
          <p:cNvSpPr>
            <a:spLocks noGrp="1"/>
          </p:cNvSpPr>
          <p:nvPr>
            <p:ph type="pic" sz="quarter" idx="41"/>
          </p:nvPr>
        </p:nvSpPr>
        <p:spPr>
          <a:xfrm>
            <a:off x="6959221" y="4694645"/>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102" name="Rectangle 38">
            <a:extLst>
              <a:ext uri="{FF2B5EF4-FFF2-40B4-BE49-F238E27FC236}">
                <a16:creationId xmlns:a16="http://schemas.microsoft.com/office/drawing/2014/main" id="{13C44FF9-C4AF-5540-9803-BD5FBC834916}"/>
              </a:ext>
            </a:extLst>
          </p:cNvPr>
          <p:cNvSpPr>
            <a:spLocks/>
          </p:cNvSpPr>
          <p:nvPr/>
        </p:nvSpPr>
        <p:spPr bwMode="auto">
          <a:xfrm>
            <a:off x="5063066" y="4694645"/>
            <a:ext cx="1896719" cy="984312"/>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103" name="Text Placeholder 45">
            <a:extLst>
              <a:ext uri="{FF2B5EF4-FFF2-40B4-BE49-F238E27FC236}">
                <a16:creationId xmlns:a16="http://schemas.microsoft.com/office/drawing/2014/main" id="{7A7FC0C9-677B-E740-A531-F873D297FB6C}"/>
              </a:ext>
            </a:extLst>
          </p:cNvPr>
          <p:cNvSpPr>
            <a:spLocks noGrp="1"/>
          </p:cNvSpPr>
          <p:nvPr>
            <p:ph type="body" sz="quarter" idx="42" hasCustomPrompt="1"/>
          </p:nvPr>
        </p:nvSpPr>
        <p:spPr>
          <a:xfrm>
            <a:off x="5055444" y="4730506"/>
            <a:ext cx="1903213"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104" name="Text Placeholder 45">
            <a:extLst>
              <a:ext uri="{FF2B5EF4-FFF2-40B4-BE49-F238E27FC236}">
                <a16:creationId xmlns:a16="http://schemas.microsoft.com/office/drawing/2014/main" id="{3FEDC7F0-D6C4-8242-8BC1-C8C399DD222B}"/>
              </a:ext>
            </a:extLst>
          </p:cNvPr>
          <p:cNvSpPr>
            <a:spLocks noGrp="1"/>
          </p:cNvSpPr>
          <p:nvPr>
            <p:ph type="body" sz="quarter" idx="43" hasCustomPrompt="1"/>
          </p:nvPr>
        </p:nvSpPr>
        <p:spPr>
          <a:xfrm>
            <a:off x="5055444" y="5049966"/>
            <a:ext cx="1903213" cy="623023"/>
          </a:xfrm>
          <a:prstGeom prst="rect">
            <a:avLst/>
          </a:prstGeom>
        </p:spPr>
        <p:txBody>
          <a:bodyPr lIns="36576" tIns="36576" rIns="36576" bIns="36576" anchor="t"/>
          <a:lstStyle>
            <a:lvl1pPr algn="r">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105" name="Picture Placeholder 104">
            <a:extLst>
              <a:ext uri="{FF2B5EF4-FFF2-40B4-BE49-F238E27FC236}">
                <a16:creationId xmlns:a16="http://schemas.microsoft.com/office/drawing/2014/main" id="{581410A2-7F31-5840-BE18-14E5E8E375F5}"/>
              </a:ext>
            </a:extLst>
          </p:cNvPr>
          <p:cNvSpPr>
            <a:spLocks noGrp="1"/>
          </p:cNvSpPr>
          <p:nvPr>
            <p:ph type="pic" sz="quarter" idx="44"/>
          </p:nvPr>
        </p:nvSpPr>
        <p:spPr>
          <a:xfrm>
            <a:off x="3159854" y="3024773"/>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106" name="Rectangle 38">
            <a:extLst>
              <a:ext uri="{FF2B5EF4-FFF2-40B4-BE49-F238E27FC236}">
                <a16:creationId xmlns:a16="http://schemas.microsoft.com/office/drawing/2014/main" id="{53334B94-B3DF-6446-A222-9BCEC435A364}"/>
              </a:ext>
            </a:extLst>
          </p:cNvPr>
          <p:cNvSpPr>
            <a:spLocks/>
          </p:cNvSpPr>
          <p:nvPr/>
        </p:nvSpPr>
        <p:spPr bwMode="auto">
          <a:xfrm>
            <a:off x="1263699" y="3024774"/>
            <a:ext cx="1896719" cy="981327"/>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107" name="Text Placeholder 45">
            <a:extLst>
              <a:ext uri="{FF2B5EF4-FFF2-40B4-BE49-F238E27FC236}">
                <a16:creationId xmlns:a16="http://schemas.microsoft.com/office/drawing/2014/main" id="{BFA1F2C8-4C7E-D242-AF44-6B8346F12B1F}"/>
              </a:ext>
            </a:extLst>
          </p:cNvPr>
          <p:cNvSpPr>
            <a:spLocks noGrp="1"/>
          </p:cNvSpPr>
          <p:nvPr>
            <p:ph type="body" sz="quarter" idx="45" hasCustomPrompt="1"/>
          </p:nvPr>
        </p:nvSpPr>
        <p:spPr>
          <a:xfrm>
            <a:off x="1281014" y="3057650"/>
            <a:ext cx="1878277"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108" name="Text Placeholder 45">
            <a:extLst>
              <a:ext uri="{FF2B5EF4-FFF2-40B4-BE49-F238E27FC236}">
                <a16:creationId xmlns:a16="http://schemas.microsoft.com/office/drawing/2014/main" id="{BE8851C8-9655-3347-B603-22F4A4D2DBC5}"/>
              </a:ext>
            </a:extLst>
          </p:cNvPr>
          <p:cNvSpPr>
            <a:spLocks noGrp="1"/>
          </p:cNvSpPr>
          <p:nvPr>
            <p:ph type="body" sz="quarter" idx="46" hasCustomPrompt="1"/>
          </p:nvPr>
        </p:nvSpPr>
        <p:spPr>
          <a:xfrm>
            <a:off x="1281014" y="3377110"/>
            <a:ext cx="1878277" cy="623023"/>
          </a:xfrm>
          <a:prstGeom prst="rect">
            <a:avLst/>
          </a:prstGeom>
        </p:spPr>
        <p:txBody>
          <a:bodyPr lIns="36576" tIns="36576" rIns="36576" bIns="36576" anchor="t"/>
          <a:lstStyle>
            <a:lvl1pPr algn="r">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109" name="Picture Placeholder 108">
            <a:extLst>
              <a:ext uri="{FF2B5EF4-FFF2-40B4-BE49-F238E27FC236}">
                <a16:creationId xmlns:a16="http://schemas.microsoft.com/office/drawing/2014/main" id="{E4017C74-767A-FD46-BAC3-21B82EC96BC6}"/>
              </a:ext>
            </a:extLst>
          </p:cNvPr>
          <p:cNvSpPr>
            <a:spLocks noGrp="1"/>
          </p:cNvSpPr>
          <p:nvPr>
            <p:ph type="pic" sz="quarter" idx="47"/>
          </p:nvPr>
        </p:nvSpPr>
        <p:spPr>
          <a:xfrm>
            <a:off x="3159853" y="4694645"/>
            <a:ext cx="739972" cy="987552"/>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110" name="Rectangle 38">
            <a:extLst>
              <a:ext uri="{FF2B5EF4-FFF2-40B4-BE49-F238E27FC236}">
                <a16:creationId xmlns:a16="http://schemas.microsoft.com/office/drawing/2014/main" id="{10054C0A-17B9-6E43-B82B-7D4029C8D9F7}"/>
              </a:ext>
            </a:extLst>
          </p:cNvPr>
          <p:cNvSpPr>
            <a:spLocks/>
          </p:cNvSpPr>
          <p:nvPr/>
        </p:nvSpPr>
        <p:spPr bwMode="auto">
          <a:xfrm>
            <a:off x="1263698" y="4694646"/>
            <a:ext cx="1896719" cy="982253"/>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36576" tIns="48768" rIns="48768" bIns="48768" numCol="1" rtlCol="0" anchor="ctr" anchorCtr="0" compatLnSpc="1">
            <a:prstTxWarp prst="textNoShape">
              <a:avLst/>
            </a:prstTxWarp>
          </a:bodyPr>
          <a:lstStyle/>
          <a:p>
            <a:pPr algn="r"/>
            <a:endParaRPr lang="en-US" sz="1067" b="0" i="0" spc="0">
              <a:latin typeface="Consolas" panose="020B0609020204030204" pitchFamily="49" charset="0"/>
              <a:cs typeface="Consolas" panose="020B0609020204030204" pitchFamily="49" charset="0"/>
            </a:endParaRPr>
          </a:p>
        </p:txBody>
      </p:sp>
      <p:sp>
        <p:nvSpPr>
          <p:cNvPr id="111" name="Text Placeholder 45">
            <a:extLst>
              <a:ext uri="{FF2B5EF4-FFF2-40B4-BE49-F238E27FC236}">
                <a16:creationId xmlns:a16="http://schemas.microsoft.com/office/drawing/2014/main" id="{F9483B47-3A70-484B-8C43-5A8F11F94F0F}"/>
              </a:ext>
            </a:extLst>
          </p:cNvPr>
          <p:cNvSpPr>
            <a:spLocks noGrp="1"/>
          </p:cNvSpPr>
          <p:nvPr>
            <p:ph type="body" sz="quarter" idx="48" hasCustomPrompt="1"/>
          </p:nvPr>
        </p:nvSpPr>
        <p:spPr>
          <a:xfrm>
            <a:off x="1281014" y="4730506"/>
            <a:ext cx="1878276" cy="313233"/>
          </a:xfrm>
          <a:prstGeom prst="rect">
            <a:avLst/>
          </a:prstGeom>
        </p:spPr>
        <p:txBody>
          <a:bodyPr lIns="36576" tIns="36576" rIns="36576" bIns="36576" anchor="ctr"/>
          <a:lstStyle>
            <a:lvl1pPr algn="r">
              <a:spcBef>
                <a:spcPts val="0"/>
              </a:spcBef>
              <a:defRPr sz="1333" b="1" i="0">
                <a:latin typeface="Times New Roman" panose="02020603050405020304" pitchFamily="18" charset="0"/>
                <a:cs typeface="Times New Roman" panose="02020603050405020304" pitchFamily="18"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lvl="0"/>
            <a:r>
              <a:rPr lang="en-US"/>
              <a:t>Name</a:t>
            </a:r>
          </a:p>
        </p:txBody>
      </p:sp>
      <p:sp>
        <p:nvSpPr>
          <p:cNvPr id="112" name="Text Placeholder 45">
            <a:extLst>
              <a:ext uri="{FF2B5EF4-FFF2-40B4-BE49-F238E27FC236}">
                <a16:creationId xmlns:a16="http://schemas.microsoft.com/office/drawing/2014/main" id="{8579D521-FFB7-334E-8223-514F0777FC57}"/>
              </a:ext>
            </a:extLst>
          </p:cNvPr>
          <p:cNvSpPr>
            <a:spLocks noGrp="1"/>
          </p:cNvSpPr>
          <p:nvPr>
            <p:ph type="body" sz="quarter" idx="49" hasCustomPrompt="1"/>
          </p:nvPr>
        </p:nvSpPr>
        <p:spPr>
          <a:xfrm>
            <a:off x="1281014" y="5049966"/>
            <a:ext cx="1878276" cy="623023"/>
          </a:xfrm>
          <a:prstGeom prst="rect">
            <a:avLst/>
          </a:prstGeom>
        </p:spPr>
        <p:txBody>
          <a:bodyPr lIns="36576" tIns="36576" rIns="36576" bIns="36576" anchor="t"/>
          <a:lstStyle>
            <a:lvl1pPr algn="r">
              <a:spcBef>
                <a:spcPts val="0"/>
              </a:spcBef>
              <a:defRPr lang="en-US" sz="1067" b="0" i="0" kern="1200" spc="-40" baseline="0" dirty="0" smtClean="0">
                <a:solidFill>
                  <a:schemeClr val="tx1"/>
                </a:solidFill>
                <a:latin typeface="Consolas" panose="020B0609020204030204" pitchFamily="49" charset="0"/>
                <a:ea typeface="Arial" charset="0"/>
                <a:cs typeface="Consolas" panose="020B0609020204030204" pitchFamily="49" charset="0"/>
              </a:defRPr>
            </a:lvl1pPr>
            <a:lvl2pPr>
              <a:defRPr sz="1067">
                <a:latin typeface="+mj-lt"/>
              </a:defRPr>
            </a:lvl2pPr>
            <a:lvl3pPr>
              <a:defRPr sz="1067">
                <a:latin typeface="+mj-lt"/>
              </a:defRPr>
            </a:lvl3pPr>
            <a:lvl4pPr>
              <a:defRPr sz="1067">
                <a:latin typeface="+mj-lt"/>
              </a:defRPr>
            </a:lvl4pPr>
            <a:lvl5pPr>
              <a:defRPr sz="1067">
                <a:latin typeface="+mj-lt"/>
              </a:defRPr>
            </a:lvl5pPr>
          </a:lstStyle>
          <a:p>
            <a:pPr marL="0" marR="0" lvl="0" indent="0" algn="r" defTabSz="121917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243834" algn="l"/>
              </a:tabLst>
            </a:pPr>
            <a:r>
              <a:rPr lang="en-US"/>
              <a:t>TITLE, DEPARTMENT</a:t>
            </a:r>
          </a:p>
        </p:txBody>
      </p:sp>
      <p:sp>
        <p:nvSpPr>
          <p:cNvPr id="113" name="Picture Placeholder 112">
            <a:extLst>
              <a:ext uri="{FF2B5EF4-FFF2-40B4-BE49-F238E27FC236}">
                <a16:creationId xmlns:a16="http://schemas.microsoft.com/office/drawing/2014/main" id="{EE475BD0-BC20-2C49-9208-51C83DC5B568}"/>
              </a:ext>
            </a:extLst>
          </p:cNvPr>
          <p:cNvSpPr>
            <a:spLocks noGrp="1"/>
          </p:cNvSpPr>
          <p:nvPr>
            <p:ph type="pic" sz="quarter" idx="50"/>
          </p:nvPr>
        </p:nvSpPr>
        <p:spPr>
          <a:xfrm>
            <a:off x="6959222" y="1542162"/>
            <a:ext cx="739972" cy="981327"/>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800">
                <a:solidFill>
                  <a:schemeClr val="tx1"/>
                </a:solidFill>
                <a:latin typeface="+mn-lt"/>
              </a:defRPr>
            </a:lvl1pPr>
          </a:lstStyle>
          <a:p>
            <a:r>
              <a:rPr lang="zh-CN" altLang="en-US"/>
              <a:t>单击图标添加图片</a:t>
            </a:r>
            <a:endParaRPr lang="en-US"/>
          </a:p>
        </p:txBody>
      </p:sp>
      <p:sp>
        <p:nvSpPr>
          <p:cNvPr id="115" name="Text Placeholder 114">
            <a:extLst>
              <a:ext uri="{FF2B5EF4-FFF2-40B4-BE49-F238E27FC236}">
                <a16:creationId xmlns:a16="http://schemas.microsoft.com/office/drawing/2014/main" id="{8C98CAD5-46D7-5D4E-AF46-F9CC597B1AB0}"/>
              </a:ext>
            </a:extLst>
          </p:cNvPr>
          <p:cNvSpPr>
            <a:spLocks noGrp="1"/>
          </p:cNvSpPr>
          <p:nvPr>
            <p:ph type="body" sz="quarter" idx="51" hasCustomPrompt="1"/>
          </p:nvPr>
        </p:nvSpPr>
        <p:spPr>
          <a:xfrm>
            <a:off x="2484967" y="882239"/>
            <a:ext cx="6667383" cy="254000"/>
          </a:xfrm>
          <a:prstGeom prst="rect">
            <a:avLst/>
          </a:prstGeom>
        </p:spPr>
        <p:txBody>
          <a:bodyPr anchor="ctr"/>
          <a:lstStyle>
            <a:lvl1pPr algn="r">
              <a:defRPr sz="1200" spc="-27" baseline="0">
                <a:latin typeface="Consolas" panose="020B0609020204030204" pitchFamily="49" charset="0"/>
                <a:cs typeface="Consolas" panose="020B0609020204030204" pitchFamily="49" charset="0"/>
              </a:defRPr>
            </a:lvl1pPr>
            <a:lvl2pPr>
              <a:defRPr>
                <a:latin typeface="Consolas" panose="020B0609020204030204" pitchFamily="49" charset="0"/>
                <a:cs typeface="Consolas" panose="020B0609020204030204" pitchFamily="49" charset="0"/>
              </a:defRPr>
            </a:lvl2pPr>
            <a:lvl3pPr>
              <a:defRPr>
                <a:latin typeface="Consolas" panose="020B0609020204030204" pitchFamily="49" charset="0"/>
                <a:cs typeface="Consolas" panose="020B0609020204030204" pitchFamily="49" charset="0"/>
              </a:defRPr>
            </a:lvl3pPr>
            <a:lvl4pPr>
              <a:defRPr>
                <a:latin typeface="Consolas" panose="020B0609020204030204" pitchFamily="49" charset="0"/>
                <a:cs typeface="Consolas" panose="020B0609020204030204" pitchFamily="49" charset="0"/>
              </a:defRPr>
            </a:lvl4pPr>
            <a:lvl5pPr>
              <a:defRPr>
                <a:latin typeface="Consolas" panose="020B0609020204030204" pitchFamily="49" charset="0"/>
                <a:cs typeface="Consolas" panose="020B0609020204030204" pitchFamily="49" charset="0"/>
              </a:defRPr>
            </a:lvl5pPr>
          </a:lstStyle>
          <a:p>
            <a:pPr lvl="0"/>
            <a:r>
              <a:rPr lang="en-US"/>
              <a:t>SECTION TITLE</a:t>
            </a:r>
          </a:p>
        </p:txBody>
      </p:sp>
    </p:spTree>
    <p:extLst>
      <p:ext uri="{BB962C8B-B14F-4D97-AF65-F5344CB8AC3E}">
        <p14:creationId xmlns:p14="http://schemas.microsoft.com/office/powerpoint/2010/main" val="1482112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873463"/>
            <a:ext cx="11538683" cy="4660688"/>
          </a:xfrm>
          <a:prstGeom prst="rect">
            <a:avLst/>
          </a:prstGeom>
        </p:spPr>
        <p:txBody>
          <a:bodyPr lIns="0" rIns="0">
            <a:normAutofit/>
          </a:bodyPr>
          <a:lstStyle/>
          <a:p>
            <a:pPr lvl="0"/>
            <a:r>
              <a:rPr lang="en-US"/>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325965" y="948749"/>
            <a:ext cx="1153868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1001852" y="453626"/>
            <a:ext cx="10188515" cy="22572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8" name="Rectangle 7">
            <a:extLst>
              <a:ext uri="{FF2B5EF4-FFF2-40B4-BE49-F238E27FC236}">
                <a16:creationId xmlns:a16="http://schemas.microsoft.com/office/drawing/2014/main" id="{A2F00B0E-AF84-6143-A95E-8133E56251EC}"/>
              </a:ext>
            </a:extLst>
          </p:cNvPr>
          <p:cNvSpPr/>
          <p:nvPr/>
        </p:nvSpPr>
        <p:spPr>
          <a:xfrm>
            <a:off x="325966" y="6534151"/>
            <a:ext cx="2044700"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93539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822D-05C9-608B-57BF-5CBB331AC490}"/>
              </a:ext>
            </a:extLst>
          </p:cNvPr>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916378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userDrawn="1"/>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userDrawn="1"/>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userDrawn="1"/>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userDrawn="1"/>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6" y="4563350"/>
            <a:ext cx="8483591"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6" y="5010666"/>
            <a:ext cx="8483591"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1" name="Rectangle 10">
            <a:extLst>
              <a:ext uri="{FF2B5EF4-FFF2-40B4-BE49-F238E27FC236}">
                <a16:creationId xmlns:a16="http://schemas.microsoft.com/office/drawing/2014/main" id="{960C7902-AD4D-CE41-866E-9C74992E69F5}"/>
              </a:ext>
            </a:extLst>
          </p:cNvPr>
          <p:cNvSpPr/>
          <p:nvPr userDrawn="1"/>
        </p:nvSpPr>
        <p:spPr>
          <a:xfrm>
            <a:off x="9827683" y="6534151"/>
            <a:ext cx="1369483" cy="323848"/>
          </a:xfrm>
          <a:prstGeom prst="rect">
            <a:avLst/>
          </a:prstGeom>
        </p:spPr>
        <p:txBody>
          <a:bodyPr wrap="none" lIns="0" tIns="0" rIns="0" bIns="0" anchor="ctr">
            <a:noAutofit/>
          </a:bodyPr>
          <a:lstStyle/>
          <a:p>
            <a:pPr algn="r"/>
            <a:r>
              <a:rPr lang="en-US" sz="1067">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8216585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9" y="4563350"/>
            <a:ext cx="2973959"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2973960"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8732767" y="4563350"/>
            <a:ext cx="3117415"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8732766" y="5010666"/>
            <a:ext cx="311741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Tree>
    <p:extLst>
      <p:ext uri="{BB962C8B-B14F-4D97-AF65-F5344CB8AC3E}">
        <p14:creationId xmlns:p14="http://schemas.microsoft.com/office/powerpoint/2010/main" val="76920337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userDrawn="1"/>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userDrawn="1"/>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userDrawn="1"/>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userDrawn="1"/>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717430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717430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8" name="Rectangle 17">
            <a:extLst>
              <a:ext uri="{FF2B5EF4-FFF2-40B4-BE49-F238E27FC236}">
                <a16:creationId xmlns:a16="http://schemas.microsoft.com/office/drawing/2014/main" id="{3A42426D-289D-6F45-97AD-6E2089A90B5A}"/>
              </a:ext>
            </a:extLst>
          </p:cNvPr>
          <p:cNvSpPr/>
          <p:nvPr userDrawn="1"/>
        </p:nvSpPr>
        <p:spPr>
          <a:xfrm>
            <a:off x="9827683" y="6534151"/>
            <a:ext cx="1369483" cy="323848"/>
          </a:xfrm>
          <a:prstGeom prst="rect">
            <a:avLst/>
          </a:prstGeom>
        </p:spPr>
        <p:txBody>
          <a:bodyPr wrap="none" lIns="0" tIns="0" rIns="0" bIns="0" anchor="ctr">
            <a:noAutofit/>
          </a:bodyPr>
          <a:lstStyle/>
          <a:p>
            <a:pPr algn="r"/>
            <a:r>
              <a:rPr lang="en-US" sz="1067">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1696887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8" y="4563350"/>
            <a:ext cx="6433192"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userDrawn="1"/>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643319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1" name="Rectangle 10">
            <a:extLst>
              <a:ext uri="{FF2B5EF4-FFF2-40B4-BE49-F238E27FC236}">
                <a16:creationId xmlns:a16="http://schemas.microsoft.com/office/drawing/2014/main" id="{DA282389-75B1-CC4B-9468-CF35DD72E306}"/>
              </a:ext>
            </a:extLst>
          </p:cNvPr>
          <p:cNvSpPr/>
          <p:nvPr userDrawn="1"/>
        </p:nvSpPr>
        <p:spPr>
          <a:xfrm>
            <a:off x="10480696" y="6534151"/>
            <a:ext cx="1369483" cy="323848"/>
          </a:xfrm>
          <a:prstGeom prst="rect">
            <a:avLst/>
          </a:prstGeom>
        </p:spPr>
        <p:txBody>
          <a:bodyPr wrap="none" lIns="0" tIns="0" rIns="0" bIns="0" anchor="ctr">
            <a:noAutofit/>
          </a:bodyPr>
          <a:lstStyle/>
          <a:p>
            <a:pPr algn="r"/>
            <a:r>
              <a:rPr lang="en-US" sz="1067" noProof="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82027521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9" y="4563350"/>
            <a:ext cx="2973959"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userDrawn="1"/>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2973960"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8732767" y="4563350"/>
            <a:ext cx="3117415"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8732766" y="5010666"/>
            <a:ext cx="311741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7" name="Rectangle 16">
            <a:extLst>
              <a:ext uri="{FF2B5EF4-FFF2-40B4-BE49-F238E27FC236}">
                <a16:creationId xmlns:a16="http://schemas.microsoft.com/office/drawing/2014/main" id="{6026037C-1B8C-FA4D-9B00-3FD58363E163}"/>
              </a:ext>
            </a:extLst>
          </p:cNvPr>
          <p:cNvSpPr/>
          <p:nvPr userDrawn="1"/>
        </p:nvSpPr>
        <p:spPr>
          <a:xfrm>
            <a:off x="10480696" y="6534151"/>
            <a:ext cx="1369483" cy="323848"/>
          </a:xfrm>
          <a:prstGeom prst="rect">
            <a:avLst/>
          </a:prstGeom>
        </p:spPr>
        <p:txBody>
          <a:bodyPr wrap="none" lIns="0" tIns="0" rIns="0" bIns="0" anchor="ctr">
            <a:noAutofit/>
          </a:bodyPr>
          <a:lstStyle/>
          <a:p>
            <a:pPr algn="r"/>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3769222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userDrawn="1"/>
        </p:nvSpPr>
        <p:spPr>
          <a:xfrm rot="10800000" flipH="1">
            <a:off x="1" y="-5"/>
            <a:ext cx="12192001" cy="68580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userDrawn="1"/>
        </p:nvPicPr>
        <p:blipFill>
          <a:blip r:embed="rId2"/>
          <a:srcRect/>
          <a:stretch/>
        </p:blipFill>
        <p:spPr>
          <a:xfrm>
            <a:off x="3482885" y="2375927"/>
            <a:ext cx="6321515" cy="1362789"/>
          </a:xfrm>
          <a:prstGeom prst="rect">
            <a:avLst/>
          </a:prstGeom>
        </p:spPr>
      </p:pic>
      <p:sp>
        <p:nvSpPr>
          <p:cNvPr id="4" name="Rectangle 3">
            <a:extLst>
              <a:ext uri="{FF2B5EF4-FFF2-40B4-BE49-F238E27FC236}">
                <a16:creationId xmlns:a16="http://schemas.microsoft.com/office/drawing/2014/main" id="{7D051C78-DAD1-7845-9DFF-56CBEF50FCF4}"/>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8383158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4737100" cy="6857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2400"/>
          </a:p>
        </p:txBody>
      </p:sp>
      <p:sp>
        <p:nvSpPr>
          <p:cNvPr id="2" name="Title 1"/>
          <p:cNvSpPr>
            <a:spLocks noGrp="1"/>
          </p:cNvSpPr>
          <p:nvPr>
            <p:ph type="ctrTitle" hasCustomPrompt="1"/>
          </p:nvPr>
        </p:nvSpPr>
        <p:spPr>
          <a:xfrm>
            <a:off x="982134" y="1106021"/>
            <a:ext cx="3261917" cy="787908"/>
          </a:xfrm>
          <a:prstGeom prst="rect">
            <a:avLst/>
          </a:prstGeom>
        </p:spPr>
        <p:txBody>
          <a:bodyPr wrap="square" lIns="0" rIns="0" anchor="t">
            <a:noAutofit/>
          </a:bodyPr>
          <a:lstStyle>
            <a:lvl1pPr algn="l">
              <a:defRPr sz="4800" baseline="0">
                <a:solidFill>
                  <a:schemeClr val="tx1"/>
                </a:solidFill>
              </a:defRPr>
            </a:lvl1pPr>
          </a:lstStyle>
          <a:p>
            <a:r>
              <a:rPr lang="en-US"/>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5063067" y="1106018"/>
            <a:ext cx="6132717" cy="5428132"/>
          </a:xfrm>
          <a:prstGeom prst="rect">
            <a:avLst/>
          </a:prstGeom>
        </p:spPr>
        <p:txBody>
          <a:bodyPr wrap="square" lIns="0" tIns="0" rIns="0" anchor="t">
            <a:noAutofit/>
          </a:bodyPr>
          <a:lstStyle>
            <a:lvl1pPr marL="0" marR="0" indent="0" algn="l" defTabSz="1219170" rtl="0" eaLnBrk="1" fontAlgn="auto" latinLnBrk="0" hangingPunct="1">
              <a:lnSpc>
                <a:spcPct val="100000"/>
              </a:lnSpc>
              <a:spcBef>
                <a:spcPts val="0"/>
              </a:spcBef>
              <a:spcAft>
                <a:spcPts val="1600"/>
              </a:spcAft>
              <a:buClr>
                <a:schemeClr val="bg2">
                  <a:lumMod val="50000"/>
                </a:schemeClr>
              </a:buClr>
              <a:buSzPct val="70000"/>
              <a:buFont typeface="Wingdings" charset="2"/>
              <a:buNone/>
              <a:tabLst>
                <a:tab pos="243834" algn="l"/>
              </a:tabLst>
              <a:defRPr sz="2133"/>
            </a:lvl1pPr>
          </a:lstStyle>
          <a:p>
            <a:pPr lvl="0"/>
            <a:r>
              <a:rPr lang="en-US"/>
              <a:t>Content Item 1</a:t>
            </a:r>
          </a:p>
          <a:p>
            <a:pPr lvl="0"/>
            <a:r>
              <a:rPr lang="en-US"/>
              <a:t>Content Item 2</a:t>
            </a:r>
          </a:p>
          <a:p>
            <a:pPr lvl="0"/>
            <a:r>
              <a:rPr lang="en-US"/>
              <a:t>Content Item 3</a:t>
            </a:r>
          </a:p>
          <a:p>
            <a:pPr lvl="0"/>
            <a:r>
              <a:rPr lang="en-US"/>
              <a:t>Content Item 4</a:t>
            </a:r>
          </a:p>
          <a:p>
            <a:pPr lvl="0"/>
            <a:r>
              <a:rPr lang="en-US"/>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5059286" y="453626"/>
            <a:ext cx="6137881"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4" name="Rectangle 13">
            <a:extLst>
              <a:ext uri="{FF2B5EF4-FFF2-40B4-BE49-F238E27FC236}">
                <a16:creationId xmlns:a16="http://schemas.microsoft.com/office/drawing/2014/main" id="{60480955-08E5-A84E-A06C-1ADD27561CB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userDrawn="1"/>
        </p:nvGrpSpPr>
        <p:grpSpPr>
          <a:xfrm>
            <a:off x="338666" y="346194"/>
            <a:ext cx="10858501" cy="623663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userDrawn="1"/>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userDrawn="1"/>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userDrawn="1"/>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userDrawn="1"/>
        </p:nvSpPr>
        <p:spPr>
          <a:xfrm>
            <a:off x="5075765"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572043979"/>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667" y="887436"/>
            <a:ext cx="11527367" cy="585784"/>
          </a:xfrm>
          <a:prstGeom prst="rect">
            <a:avLst/>
          </a:prstGeom>
        </p:spPr>
        <p:txBody>
          <a:bodyPr wrap="square" lIns="0" rIns="0" anchor="ctr">
            <a:noAutofit/>
          </a:bodyPr>
          <a:lstStyle>
            <a:lvl1pPr algn="l">
              <a:defRPr sz="3733" baseline="0">
                <a:solidFill>
                  <a:schemeClr val="tx1"/>
                </a:solidFill>
              </a:defRPr>
            </a:lvl1pPr>
          </a:lstStyle>
          <a:p>
            <a:r>
              <a:rPr lang="en-US"/>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17"/>
            <a:ext cx="11527365" cy="4811531"/>
          </a:xfrm>
          <a:prstGeom prst="rect">
            <a:avLst/>
          </a:prstGeom>
        </p:spPr>
        <p:txBody>
          <a:bodyPr lIns="0" rIns="0">
            <a:normAutofit/>
          </a:bodyPr>
          <a:lstStyle>
            <a:lvl1pPr>
              <a:defRPr sz="2133"/>
            </a:lvl1pPr>
          </a:lstStyle>
          <a:p>
            <a:pPr lvl="0"/>
            <a:r>
              <a:rPr lang="en-US"/>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87482"/>
          <a:stretch/>
        </p:blipFill>
        <p:spPr>
          <a:xfrm rot="10800000">
            <a:off x="-1" y="-2"/>
            <a:ext cx="122945" cy="68579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22757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20"/>
            <a:ext cx="11538683" cy="4811531"/>
          </a:xfrm>
          <a:prstGeom prst="rect">
            <a:avLst/>
          </a:prstGeom>
        </p:spPr>
        <p:txBody>
          <a:bodyPr lIns="0" rIns="0">
            <a:normAutofit/>
          </a:bodyPr>
          <a:lstStyle>
            <a:lvl1pPr>
              <a:defRPr sz="2133"/>
            </a:lvl1pPr>
          </a:lstStyle>
          <a:p>
            <a:pPr lvl="0"/>
            <a:r>
              <a:rPr lang="en-US"/>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325967" y="887437"/>
            <a:ext cx="11538683" cy="585784"/>
          </a:xfrm>
          <a:prstGeom prst="rect">
            <a:avLst/>
          </a:prstGeom>
        </p:spPr>
        <p:txBody>
          <a:bodyPr wrap="square" lIns="0" rIns="0" anchor="ctr">
            <a:noAutofit/>
          </a:bodyPr>
          <a:lstStyle>
            <a:lvl1pPr>
              <a:defRPr lang="en-US" sz="3733" dirty="0">
                <a:solidFill>
                  <a:schemeClr val="tx1"/>
                </a:solidFill>
              </a:defRPr>
            </a:lvl1pPr>
          </a:lstStyle>
          <a:p>
            <a:pPr lvl="0"/>
            <a:r>
              <a:rPr lang="en-US"/>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1001852" y="453626"/>
            <a:ext cx="10188515" cy="22572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7" name="Rectangle 16">
            <a:extLst>
              <a:ext uri="{FF2B5EF4-FFF2-40B4-BE49-F238E27FC236}">
                <a16:creationId xmlns:a16="http://schemas.microsoft.com/office/drawing/2014/main" id="{615CB91B-2897-ED46-B47F-C9C35DEBBEDD}"/>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806808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69" y="202253"/>
            <a:ext cx="10564064"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1289051" y="1126967"/>
            <a:ext cx="10557527" cy="5407184"/>
          </a:xfrm>
          <a:prstGeom prst="rect">
            <a:avLst/>
          </a:prstGeom>
        </p:spPr>
        <p:txBody>
          <a:bodyPr lIns="0" rIns="0">
            <a:normAutofit/>
          </a:bodyPr>
          <a:lstStyle>
            <a:lvl1pPr>
              <a:defRPr sz="2133"/>
            </a:lvl1pPr>
          </a:lstStyle>
          <a:p>
            <a:pPr lvl="0"/>
            <a:r>
              <a:rPr lang="en-US"/>
              <a:t>Content</a:t>
            </a:r>
          </a:p>
        </p:txBody>
      </p:sp>
      <p:sp>
        <p:nvSpPr>
          <p:cNvPr id="9" name="Rectangle 8">
            <a:extLst>
              <a:ext uri="{FF2B5EF4-FFF2-40B4-BE49-F238E27FC236}">
                <a16:creationId xmlns:a16="http://schemas.microsoft.com/office/drawing/2014/main" id="{39E9BC10-73D0-6B48-BED2-4FC54EE94A4B}"/>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userDrawn="1"/>
        </p:nvSpPr>
        <p:spPr>
          <a:xfrm>
            <a:off x="1289051"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973563411"/>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3777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1" name="Rectangle 10">
            <a:extLst>
              <a:ext uri="{FF2B5EF4-FFF2-40B4-BE49-F238E27FC236}">
                <a16:creationId xmlns:a16="http://schemas.microsoft.com/office/drawing/2014/main" id="{23B81580-C246-6D46-A232-81815BA42B5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14870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1" y="-5"/>
            <a:ext cx="12192001" cy="68580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3482885" y="2375927"/>
            <a:ext cx="6321515" cy="1362789"/>
          </a:xfrm>
          <a:prstGeom prst="rect">
            <a:avLst/>
          </a:prstGeom>
        </p:spPr>
      </p:pic>
    </p:spTree>
    <p:extLst>
      <p:ext uri="{BB962C8B-B14F-4D97-AF65-F5344CB8AC3E}">
        <p14:creationId xmlns:p14="http://schemas.microsoft.com/office/powerpoint/2010/main" val="12590715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userDrawn="1"/>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1024012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userDrawn="1"/>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158356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289270" y="1704576"/>
            <a:ext cx="9907897"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69"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userDrawn="1"/>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userDrawn="1"/>
        </p:nvSpPr>
        <p:spPr>
          <a:xfrm>
            <a:off x="128926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022500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70" y="2004013"/>
            <a:ext cx="4669551"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6564207" y="2021271"/>
            <a:ext cx="4632960"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1289269" y="453626"/>
            <a:ext cx="9901096"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userDrawn="1"/>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userDrawn="1"/>
        </p:nvSpPr>
        <p:spPr>
          <a:xfrm>
            <a:off x="128926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449946634"/>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3649199" y="1641602"/>
            <a:ext cx="821259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3651318" y="948749"/>
            <a:ext cx="82048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49198" y="2474853"/>
            <a:ext cx="8214716"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userDrawn="1"/>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userDrawn="1"/>
        </p:nvSpPr>
        <p:spPr>
          <a:xfrm>
            <a:off x="364919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0218632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33455" y="2008676"/>
            <a:ext cx="8222728" cy="4525475"/>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6" name="Rectangle 15">
            <a:extLst>
              <a:ext uri="{FF2B5EF4-FFF2-40B4-BE49-F238E27FC236}">
                <a16:creationId xmlns:a16="http://schemas.microsoft.com/office/drawing/2014/main" id="{B6FC48D4-4D70-7549-A6A0-74D47EA8F98F}"/>
              </a:ext>
            </a:extLst>
          </p:cNvPr>
          <p:cNvSpPr/>
          <p:nvPr userDrawn="1"/>
        </p:nvSpPr>
        <p:spPr>
          <a:xfrm>
            <a:off x="2711450" y="6214337"/>
            <a:ext cx="654049" cy="369332"/>
          </a:xfrm>
          <a:prstGeom prst="rect">
            <a:avLst/>
          </a:prstGeom>
        </p:spPr>
        <p:txBody>
          <a:bodyPr wrap="none" lIns="0" tIns="0" rIns="0" bIns="0" anchor="b">
            <a:noAutofit/>
          </a:bodyPr>
          <a:lstStyle/>
          <a:p>
            <a:pPr lvl="0"/>
            <a:r>
              <a:rPr lang="en-US" sz="1333" spc="-27" baseline="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3651319" y="453625"/>
            <a:ext cx="7545848" cy="205184"/>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00867" y="336972"/>
            <a:ext cx="338667" cy="225749"/>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3651319" y="948749"/>
            <a:ext cx="820201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userDrawn="1"/>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userDrawn="1"/>
        </p:nvSpPr>
        <p:spPr>
          <a:xfrm>
            <a:off x="364919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80613749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993729" y="1641602"/>
            <a:ext cx="586806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4334" y="2474853"/>
            <a:ext cx="586958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userDrawn="1"/>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userDrawn="1"/>
        </p:nvSpPr>
        <p:spPr>
          <a:xfrm>
            <a:off x="599372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76383544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3730" y="2003386"/>
            <a:ext cx="5869580" cy="4530764"/>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5993731" y="453626"/>
            <a:ext cx="5203437"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userDrawn="1"/>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userDrawn="1"/>
        </p:nvSpPr>
        <p:spPr>
          <a:xfrm>
            <a:off x="599372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59204756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1279851" y="1641602"/>
            <a:ext cx="350163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281970" y="948749"/>
            <a:ext cx="350163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066" y="2474853"/>
            <a:ext cx="350254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userDrawn="1"/>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userDrawn="1"/>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userDrawn="1"/>
        </p:nvSpPr>
        <p:spPr>
          <a:xfrm>
            <a:off x="128926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2312451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970" y="1998109"/>
            <a:ext cx="3449727" cy="4536041"/>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1281970" y="948749"/>
            <a:ext cx="3449727"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1281970" y="453626"/>
            <a:ext cx="2834889"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userDrawn="1"/>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userDrawn="1"/>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userDrawn="1"/>
        </p:nvSpPr>
        <p:spPr>
          <a:xfrm>
            <a:off x="128926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90917129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2"/>
            <a:ext cx="4737100" cy="6857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2400"/>
          </a:p>
        </p:txBody>
      </p:sp>
      <p:sp>
        <p:nvSpPr>
          <p:cNvPr id="2" name="Title 1"/>
          <p:cNvSpPr>
            <a:spLocks noGrp="1"/>
          </p:cNvSpPr>
          <p:nvPr>
            <p:ph type="ctrTitle" hasCustomPrompt="1"/>
          </p:nvPr>
        </p:nvSpPr>
        <p:spPr>
          <a:xfrm>
            <a:off x="982134" y="1106021"/>
            <a:ext cx="3261917" cy="787908"/>
          </a:xfrm>
          <a:prstGeom prst="rect">
            <a:avLst/>
          </a:prstGeom>
        </p:spPr>
        <p:txBody>
          <a:bodyPr wrap="square" lIns="0" rIns="0" anchor="t">
            <a:noAutofit/>
          </a:bodyPr>
          <a:lstStyle>
            <a:lvl1pPr algn="l">
              <a:defRPr sz="4800" baseline="0">
                <a:solidFill>
                  <a:schemeClr val="tx1"/>
                </a:solidFill>
              </a:defRPr>
            </a:lvl1pPr>
          </a:lstStyle>
          <a:p>
            <a:r>
              <a:rPr lang="en-US"/>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5063067" y="1106018"/>
            <a:ext cx="6132717" cy="5428132"/>
          </a:xfrm>
          <a:prstGeom prst="rect">
            <a:avLst/>
          </a:prstGeom>
        </p:spPr>
        <p:txBody>
          <a:bodyPr wrap="square" lIns="0" tIns="0" rIns="0" anchor="t">
            <a:noAutofit/>
          </a:bodyPr>
          <a:lstStyle>
            <a:lvl1pPr marL="0" marR="0" indent="0" algn="l" defTabSz="1219170" rtl="0" eaLnBrk="1" fontAlgn="auto" latinLnBrk="0" hangingPunct="1">
              <a:lnSpc>
                <a:spcPct val="100000"/>
              </a:lnSpc>
              <a:spcBef>
                <a:spcPts val="0"/>
              </a:spcBef>
              <a:spcAft>
                <a:spcPts val="1600"/>
              </a:spcAft>
              <a:buClr>
                <a:schemeClr val="bg2">
                  <a:lumMod val="50000"/>
                </a:schemeClr>
              </a:buClr>
              <a:buSzPct val="70000"/>
              <a:buFont typeface="Wingdings" charset="2"/>
              <a:buNone/>
              <a:tabLst>
                <a:tab pos="243834" algn="l"/>
              </a:tabLst>
              <a:defRPr sz="2133"/>
            </a:lvl1pPr>
          </a:lstStyle>
          <a:p>
            <a:pPr lvl="0"/>
            <a:r>
              <a:rPr lang="en-US"/>
              <a:t>Content Item 1</a:t>
            </a:r>
          </a:p>
          <a:p>
            <a:pPr lvl="0"/>
            <a:r>
              <a:rPr lang="en-US"/>
              <a:t>Content Item 2</a:t>
            </a:r>
          </a:p>
          <a:p>
            <a:pPr lvl="0"/>
            <a:r>
              <a:rPr lang="en-US"/>
              <a:t>Content Item 3</a:t>
            </a:r>
          </a:p>
          <a:p>
            <a:pPr lvl="0"/>
            <a:r>
              <a:rPr lang="en-US"/>
              <a:t>Content Item 4</a:t>
            </a:r>
          </a:p>
          <a:p>
            <a:pPr lvl="0"/>
            <a:r>
              <a:rPr lang="en-US"/>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5059286" y="453626"/>
            <a:ext cx="6137881"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338666" y="346194"/>
            <a:ext cx="10858501" cy="623663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userDrawn="1"/>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userDrawn="1"/>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userDrawn="1"/>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Tree>
    <p:extLst>
      <p:ext uri="{BB962C8B-B14F-4D97-AF65-F5344CB8AC3E}">
        <p14:creationId xmlns:p14="http://schemas.microsoft.com/office/powerpoint/2010/main" val="2951643874"/>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userDrawn="1"/>
        </p:nvSpPr>
        <p:spPr>
          <a:xfrm>
            <a:off x="656169" y="-1"/>
            <a:ext cx="5452809" cy="68580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userDrawn="1"/>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343806" y="948747"/>
            <a:ext cx="4433239" cy="1149032"/>
          </a:xfrm>
          <a:prstGeom prst="rect">
            <a:avLst/>
          </a:prstGeom>
        </p:spPr>
        <p:txBody>
          <a:bodyPr vert="horz" wrap="square" lIns="0" tIns="0" rIns="0" bIns="0" rtlCol="0" anchor="t">
            <a:noAutofit/>
          </a:bodyPr>
          <a:lstStyle>
            <a:lvl1pPr>
              <a:lnSpc>
                <a:spcPct val="100000"/>
              </a:lnSpc>
              <a:defRPr sz="3733">
                <a:solidFill>
                  <a:schemeClr val="bg1"/>
                </a:solidFill>
              </a:defRPr>
            </a:lvl1pPr>
          </a:lstStyle>
          <a:p>
            <a:r>
              <a:rPr lang="en-US"/>
              <a:t>Heading</a:t>
            </a:r>
            <a:br>
              <a:rPr lang="en-US"/>
            </a:br>
            <a:r>
              <a:rPr lang="en-US"/>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341078" y="2577122"/>
            <a:ext cx="4433239" cy="3957028"/>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smtClean="0">
                <a:solidFill>
                  <a:schemeClr val="bg1"/>
                </a:solidFill>
                <a:latin typeface="+mn-lt"/>
                <a:ea typeface="Arial" charset="0"/>
                <a:cs typeface="Arial" charset="0"/>
              </a:defRPr>
            </a:lvl1pPr>
          </a:lstStyle>
          <a:p>
            <a:pPr lvl="0"/>
            <a:r>
              <a:rPr lang="en-US"/>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343807" y="453626"/>
            <a:ext cx="339329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6439180" y="-2"/>
            <a:ext cx="5751089"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9" name="Rectangle 28">
            <a:extLst>
              <a:ext uri="{FF2B5EF4-FFF2-40B4-BE49-F238E27FC236}">
                <a16:creationId xmlns:a16="http://schemas.microsoft.com/office/drawing/2014/main" id="{1524F6A8-44C2-814A-8B5F-3EFB65BFD77D}"/>
              </a:ext>
            </a:extLst>
          </p:cNvPr>
          <p:cNvSpPr/>
          <p:nvPr userDrawn="1"/>
        </p:nvSpPr>
        <p:spPr>
          <a:xfrm>
            <a:off x="6110711" y="-1"/>
            <a:ext cx="328468"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90668" cy="68579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userDrawn="1"/>
        </p:nvCxnSpPr>
        <p:spPr>
          <a:xfrm>
            <a:off x="1341079" y="346649"/>
            <a:ext cx="3768484"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userDrawn="1"/>
        </p:nvSpPr>
        <p:spPr>
          <a:xfrm>
            <a:off x="5185763" y="197580"/>
            <a:ext cx="591283" cy="244659"/>
          </a:xfrm>
          <a:prstGeom prst="rect">
            <a:avLst/>
          </a:prstGeom>
        </p:spPr>
        <p:txBody>
          <a:bodyPr wrap="none" lIns="0" tIns="0" rIns="0" bIns="0" anchor="ctr">
            <a:noAutofit/>
          </a:bodyPr>
          <a:lstStyle/>
          <a:p>
            <a:pPr lvl="0" algn="r"/>
            <a:r>
              <a:rPr lang="en-US" sz="1333" spc="-27" baseline="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userDrawn="1"/>
        </p:nvSpPr>
        <p:spPr>
          <a:xfrm>
            <a:off x="128926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36864646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userDrawn="1"/>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6096000" y="1642589"/>
            <a:ext cx="5125545"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6098120" y="948747"/>
            <a:ext cx="5113411"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6096001" y="2545402"/>
            <a:ext cx="5101167" cy="3988749"/>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a:solidFill>
                  <a:schemeClr val="tx1"/>
                </a:solidFill>
                <a:latin typeface="+mn-lt"/>
                <a:ea typeface="Arial"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Body Copy </a:t>
            </a:r>
          </a:p>
        </p:txBody>
      </p:sp>
      <p:sp>
        <p:nvSpPr>
          <p:cNvPr id="30" name="Rectangle 29">
            <a:extLst>
              <a:ext uri="{FF2B5EF4-FFF2-40B4-BE49-F238E27FC236}">
                <a16:creationId xmlns:a16="http://schemas.microsoft.com/office/drawing/2014/main" id="{D175A266-A475-664F-825C-760A21AB5335}"/>
              </a:ext>
            </a:extLst>
          </p:cNvPr>
          <p:cNvSpPr/>
          <p:nvPr userDrawn="1"/>
        </p:nvSpPr>
        <p:spPr>
          <a:xfrm>
            <a:off x="5446686" y="-1"/>
            <a:ext cx="318812"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982135" y="-2"/>
            <a:ext cx="4464549" cy="6858003"/>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userDrawn="1"/>
        </p:nvCxnSpPr>
        <p:spPr>
          <a:xfrm>
            <a:off x="6096001" y="346649"/>
            <a:ext cx="5101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userDrawn="1"/>
        </p:nvSpPr>
        <p:spPr>
          <a:xfrm>
            <a:off x="6095999"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89051546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5063067" y="1"/>
            <a:ext cx="4415367" cy="2508932"/>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5067302" y="2836582"/>
            <a:ext cx="4411133" cy="4021420"/>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804575" y="-1"/>
            <a:ext cx="2387427" cy="3992247"/>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9806517" y="4364567"/>
            <a:ext cx="2387427" cy="2493435"/>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pic>
        <p:nvPicPr>
          <p:cNvPr id="21" name="Image">
            <a:extLst>
              <a:ext uri="{FF2B5EF4-FFF2-40B4-BE49-F238E27FC236}">
                <a16:creationId xmlns:a16="http://schemas.microsoft.com/office/drawing/2014/main" id="{48B1FD06-0461-CD4B-BA18-DEF9E6300FA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userDrawn="1"/>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982135" y="453626"/>
            <a:ext cx="3106239" cy="22574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323852" y="961874"/>
            <a:ext cx="4413248" cy="1136169"/>
          </a:xfrm>
          <a:prstGeom prst="rect">
            <a:avLst/>
          </a:prstGeom>
        </p:spPr>
        <p:txBody>
          <a:bodyPr wrap="square" lIns="0" rIns="0" anchor="t">
            <a:noAutofit/>
          </a:bodyPr>
          <a:lstStyle>
            <a:lvl1pPr marL="0" marR="0" indent="0" algn="l" defTabSz="1219170" rtl="0" eaLnBrk="1" fontAlgn="auto" latinLnBrk="0" hangingPunct="1">
              <a:lnSpc>
                <a:spcPct val="90000"/>
              </a:lnSpc>
              <a:spcBef>
                <a:spcPct val="0"/>
              </a:spcBef>
              <a:spcAft>
                <a:spcPts val="0"/>
              </a:spcAft>
              <a:buClrTx/>
              <a:buSzTx/>
              <a:buFontTx/>
              <a:buNone/>
              <a:tabLst/>
              <a:defRPr sz="3733" baseline="0">
                <a:solidFill>
                  <a:schemeClr val="tx1"/>
                </a:solidFill>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a:t>Heading</a:t>
            </a:r>
            <a:br>
              <a:rPr lang="en-US"/>
            </a:br>
            <a:r>
              <a:rPr lang="en-US">
                <a:solidFill>
                  <a:schemeClr val="tx1"/>
                </a:solidFill>
              </a:rPr>
              <a:t>Heading</a:t>
            </a:r>
            <a:endParaRPr lang="en-US"/>
          </a:p>
        </p:txBody>
      </p:sp>
      <p:sp>
        <p:nvSpPr>
          <p:cNvPr id="19" name="Rectangle 18">
            <a:extLst>
              <a:ext uri="{FF2B5EF4-FFF2-40B4-BE49-F238E27FC236}">
                <a16:creationId xmlns:a16="http://schemas.microsoft.com/office/drawing/2014/main" id="{5144277E-FEFB-084B-97C5-5099095E4C59}"/>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2356424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00938"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364165"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6535314"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3700939"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9364165"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6535314" y="377300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333145" y="2522847"/>
            <a:ext cx="3017431" cy="39885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323853" y="961872"/>
            <a:ext cx="3037401" cy="1136173"/>
          </a:xfrm>
          <a:prstGeom prst="rect">
            <a:avLst/>
          </a:prstGeom>
        </p:spPr>
        <p:txBody>
          <a:bodyPr wrap="square" lIns="0" rIns="0" anchor="t">
            <a:noAutofit/>
          </a:bodyPr>
          <a:lstStyle>
            <a:lvl1pPr algn="l">
              <a:defRPr sz="3733" baseline="0">
                <a:solidFill>
                  <a:schemeClr val="tx1"/>
                </a:solidFill>
              </a:defRPr>
            </a:lvl1pPr>
          </a:lstStyle>
          <a:p>
            <a:r>
              <a:rPr lang="en-US"/>
              <a:t>Heading</a:t>
            </a:r>
            <a:br>
              <a:rPr lang="en-US"/>
            </a:br>
            <a:r>
              <a:rPr lang="en-US"/>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982135" y="453626"/>
            <a:ext cx="10215032" cy="22574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8" name="Rectangle 17">
            <a:extLst>
              <a:ext uri="{FF2B5EF4-FFF2-40B4-BE49-F238E27FC236}">
                <a16:creationId xmlns:a16="http://schemas.microsoft.com/office/drawing/2014/main" id="{B5CBA8B1-629C-BA48-8303-288C7AB7CF09}"/>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24411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userDrawn="1"/>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34434"/>
            <a:ext cx="1384301" cy="185208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9812866" y="2523452"/>
            <a:ext cx="1384301" cy="184111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9812866" y="4684762"/>
            <a:ext cx="1384301" cy="1849389"/>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3099087" cy="21626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userDrawn="1"/>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
        <p:nvSpPr>
          <p:cNvPr id="20" name="Rectangle 19">
            <a:extLst>
              <a:ext uri="{FF2B5EF4-FFF2-40B4-BE49-F238E27FC236}">
                <a16:creationId xmlns:a16="http://schemas.microsoft.com/office/drawing/2014/main" id="{D9D0E891-AC48-A547-B730-B1FE4DDBFA0D}"/>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307942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userDrawn="1"/>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58407"/>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2994375"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userDrawn="1"/>
        </p:nvSpPr>
        <p:spPr>
          <a:xfrm>
            <a:off x="4164573" y="197580"/>
            <a:ext cx="591283" cy="244659"/>
          </a:xfrm>
          <a:prstGeom prst="rect">
            <a:avLst/>
          </a:prstGeom>
        </p:spPr>
        <p:txBody>
          <a:bodyPr wrap="none" lIns="0" tIns="0" rIns="0" bIns="0" anchor="ctr">
            <a:noAutofit/>
          </a:bodyPr>
          <a:lstStyle/>
          <a:p>
            <a:pPr marL="0" marR="0" lvl="0" indent="0" algn="r" defTabSz="412730" rtl="0" fontAlgn="auto" latinLnBrk="0" hangingPunct="0">
              <a:lnSpc>
                <a:spcPts val="1500"/>
              </a:lnSpc>
              <a:spcBef>
                <a:spcPts val="0"/>
              </a:spcBef>
              <a:spcAft>
                <a:spcPts val="0"/>
              </a:spcAft>
              <a:buClrTx/>
              <a:buSzTx/>
              <a:buFontTx/>
              <a:buNone/>
              <a:tabLst/>
            </a:pPr>
            <a:r>
              <a:rPr kumimoji="0" lang="en-US" sz="1333" b="0" i="0" u="none" strike="noStrike" cap="none" spc="-27" normalizeH="0" baseline="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userDrawn="1"/>
        </p:nvGrpSpPr>
        <p:grpSpPr>
          <a:xfrm flipH="1">
            <a:off x="321731" y="2523453"/>
            <a:ext cx="4415367" cy="3693631"/>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userDrawn="1"/>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638300" y="546002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638300" y="5740974"/>
            <a:ext cx="3098800" cy="389209"/>
          </a:xfrm>
          <a:prstGeom prst="rect">
            <a:avLst/>
          </a:prstGeom>
        </p:spPr>
        <p:txBody>
          <a:bodyPr lIns="0" tIns="0" rIns="0" bIns="0" anchor="t"/>
          <a:lstStyle>
            <a:lvl1pPr algn="r">
              <a:defRPr sz="1333">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9812866" y="930446"/>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9812866" y="2955562"/>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9812866" y="3527601"/>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9812866" y="5662598"/>
            <a:ext cx="1384301" cy="554485"/>
          </a:xfrm>
          <a:prstGeom prst="rect">
            <a:avLst/>
          </a:prstGeom>
        </p:spPr>
        <p:txBody>
          <a:bodyPr lIns="0" rIns="0" anchor="ctr"/>
          <a:lstStyle>
            <a:lvl1pPr marL="0" marR="0" indent="0" algn="ctr" defTabSz="1219170" rtl="0" eaLnBrk="1" fontAlgn="auto" latinLnBrk="0" hangingPunct="1">
              <a:lnSpc>
                <a:spcPct val="100000"/>
              </a:lnSpc>
              <a:spcBef>
                <a:spcPts val="0"/>
              </a:spcBef>
              <a:spcAft>
                <a:spcPts val="800"/>
              </a:spcAft>
              <a:buClr>
                <a:schemeClr val="bg1"/>
              </a:buClr>
              <a:buSzPct val="70000"/>
              <a:buFontTx/>
              <a:buNone/>
              <a:tabLst>
                <a:tab pos="243834" algn="l"/>
              </a:tabLst>
              <a:defRPr sz="42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9812866" y="6234637"/>
            <a:ext cx="1384301" cy="316881"/>
          </a:xfrm>
          <a:prstGeom prst="rect">
            <a:avLst/>
          </a:prstGeom>
        </p:spPr>
        <p:txBody>
          <a:bodyPr lIns="0" rIns="0"/>
          <a:lstStyle>
            <a:lvl1pPr marL="0" marR="0" indent="0" algn="ctr"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None/>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656167" y="2443067"/>
            <a:ext cx="4099984" cy="2696303"/>
          </a:xfrm>
          <a:prstGeom prst="rect">
            <a:avLst/>
          </a:prstGeom>
        </p:spPr>
        <p:txBody>
          <a:bodyPr vert="horz" wrap="square" lIns="0" tIns="0" rIns="0" bIns="0" rtlCol="0" anchor="t">
            <a:noAutofit/>
          </a:bodyPr>
          <a:lstStyle>
            <a:lvl1pPr>
              <a:defRPr kumimoji="0" lang="en-US" sz="2133"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240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549129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userDrawn="1"/>
        </p:nvSpPr>
        <p:spPr>
          <a:xfrm>
            <a:off x="303219"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982135" y="2942392"/>
            <a:ext cx="10540997"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982136" y="3271989"/>
            <a:ext cx="10540997"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982134" y="4053956"/>
            <a:ext cx="10540980" cy="163611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3" name="Freeform 12">
            <a:extLst>
              <a:ext uri="{FF2B5EF4-FFF2-40B4-BE49-F238E27FC236}">
                <a16:creationId xmlns:a16="http://schemas.microsoft.com/office/drawing/2014/main" id="{D6FA260E-52D6-6F44-8999-DB1C2AF2274E}"/>
              </a:ext>
            </a:extLst>
          </p:cNvPr>
          <p:cNvSpPr/>
          <p:nvPr userDrawn="1"/>
        </p:nvSpPr>
        <p:spPr>
          <a:xfrm rot="16200000" flipH="1">
            <a:off x="384866" y="4495701"/>
            <a:ext cx="1636113" cy="1753911"/>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grpSp>
        <p:nvGrpSpPr>
          <p:cNvPr id="15" name="Group 14">
            <a:extLst>
              <a:ext uri="{FF2B5EF4-FFF2-40B4-BE49-F238E27FC236}">
                <a16:creationId xmlns:a16="http://schemas.microsoft.com/office/drawing/2014/main" id="{8ED4AA98-32E8-404F-8486-E2CC4F1EC576}"/>
              </a:ext>
            </a:extLst>
          </p:cNvPr>
          <p:cNvGrpSpPr/>
          <p:nvPr userDrawn="1"/>
        </p:nvGrpSpPr>
        <p:grpSpPr>
          <a:xfrm>
            <a:off x="0" y="0"/>
            <a:ext cx="1302341" cy="1107184"/>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userDrawn="1"/>
        </p:nvSpPr>
        <p:spPr>
          <a:xfrm>
            <a:off x="9804400" y="6534151"/>
            <a:ext cx="1718733" cy="323848"/>
          </a:xfrm>
          <a:prstGeom prst="rect">
            <a:avLst/>
          </a:prstGeom>
        </p:spPr>
        <p:txBody>
          <a:bodyPr wrap="none" lIns="0" tIns="0" rIns="0" bIns="0" anchor="ctr">
            <a:noAutofit/>
          </a:bodyPr>
          <a:lstStyle/>
          <a:p>
            <a:pPr algn="r"/>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64961001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9990" y="1"/>
            <a:ext cx="12192001" cy="2817444"/>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982132" y="4176852"/>
            <a:ext cx="10540997" cy="1377763"/>
          </a:xfrm>
          <a:prstGeom prst="rect">
            <a:avLst/>
          </a:prstGeom>
        </p:spPr>
        <p:txBody>
          <a:bodyPr vert="horz" wrap="square" lIns="0" tIns="0" rIns="0" bIns="0" rtlCol="0" anchor="t">
            <a:noAutofit/>
          </a:bodyPr>
          <a:lstStyle>
            <a:lvl1pPr algn="l">
              <a:defRPr lang="en-US" sz="2133" dirty="0">
                <a:solidFill>
                  <a:schemeClr val="tx2"/>
                </a:solidFill>
              </a:defRPr>
            </a:lvl1pPr>
          </a:lstStyle>
          <a:p>
            <a:pPr lvl="0">
              <a:lnSpc>
                <a:spcPct val="100000"/>
              </a:lnSpc>
            </a:pPr>
            <a:r>
              <a:rPr lang="en-US"/>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userDrawn="1"/>
        </p:nvGrpSpPr>
        <p:grpSpPr>
          <a:xfrm flipV="1">
            <a:off x="325967" y="3271989"/>
            <a:ext cx="11527367" cy="2918724"/>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8424317" y="5566328"/>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8424317" y="5847275"/>
            <a:ext cx="3098800" cy="276885"/>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userDrawn="1"/>
        </p:nvSpPr>
        <p:spPr>
          <a:xfrm>
            <a:off x="313208" y="6223503"/>
            <a:ext cx="982192" cy="369332"/>
          </a:xfrm>
          <a:prstGeom prst="rect">
            <a:avLst/>
          </a:prstGeom>
        </p:spPr>
        <p:txBody>
          <a:bodyPr wrap="none" lIns="0" tIns="0" rIns="0" bIns="0" anchor="b">
            <a:noAutofit/>
          </a:bodyPr>
          <a:lstStyle/>
          <a:p>
            <a:pPr lvl="0"/>
            <a:r>
              <a:rPr lang="en-US" sz="1333" spc="-27" baseline="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982133" y="2942392"/>
            <a:ext cx="10540985" cy="204651"/>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982134" y="3271989"/>
            <a:ext cx="10540985" cy="639612"/>
          </a:xfrm>
          <a:prstGeom prst="rect">
            <a:avLst/>
          </a:prstGeom>
        </p:spPr>
        <p:txBody>
          <a:bodyPr vert="horz" wrap="square" lIns="0" tIns="0" rIns="0" bIns="0" rtlCol="0" anchor="t">
            <a:noAutofit/>
          </a:bodyPr>
          <a:lstStyle>
            <a:lvl1pPr>
              <a:defRPr lang="en-US" sz="3733" kern="1000" spc="0" dirty="0">
                <a:latin typeface="+mj-lt"/>
              </a:defRPr>
            </a:lvl1pPr>
          </a:lstStyle>
          <a:p>
            <a:pPr lvl="0">
              <a:spcBef>
                <a:spcPct val="0"/>
              </a:spcBef>
            </a:pPr>
            <a:r>
              <a:rPr lang="en-US"/>
              <a:t>Customer Story Heading</a:t>
            </a:r>
          </a:p>
        </p:txBody>
      </p:sp>
      <p:grpSp>
        <p:nvGrpSpPr>
          <p:cNvPr id="28" name="Group 27">
            <a:extLst>
              <a:ext uri="{FF2B5EF4-FFF2-40B4-BE49-F238E27FC236}">
                <a16:creationId xmlns:a16="http://schemas.microsoft.com/office/drawing/2014/main" id="{30682D7F-A8E4-E647-824A-A3055BB67211}"/>
              </a:ext>
            </a:extLst>
          </p:cNvPr>
          <p:cNvGrpSpPr/>
          <p:nvPr userDrawn="1"/>
        </p:nvGrpSpPr>
        <p:grpSpPr>
          <a:xfrm>
            <a:off x="0" y="0"/>
            <a:ext cx="1302341" cy="1107184"/>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userDrawn="1"/>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userDrawn="1"/>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userDrawn="1"/>
        </p:nvSpPr>
        <p:spPr>
          <a:xfrm>
            <a:off x="9804400" y="6534151"/>
            <a:ext cx="1718733" cy="323848"/>
          </a:xfrm>
          <a:prstGeom prst="rect">
            <a:avLst/>
          </a:prstGeom>
        </p:spPr>
        <p:txBody>
          <a:bodyPr wrap="none" lIns="0" tIns="0" rIns="0" bIns="0" anchor="ctr">
            <a:noAutofit/>
          </a:bodyPr>
          <a:lstStyle/>
          <a:p>
            <a:pPr algn="r"/>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2979815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8807451" y="1365251"/>
            <a:ext cx="3384549" cy="4127500"/>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467">
                <a:solidFill>
                  <a:schemeClr val="tx2"/>
                </a:solidFill>
              </a:defRPr>
            </a:lvl1pPr>
          </a:lstStyle>
          <a:p>
            <a:r>
              <a:rPr lang="zh-CN" altLang="en-US"/>
              <a:t>单击图标添加图片</a:t>
            </a:r>
            <a:endParaRPr lang="en-US"/>
          </a:p>
        </p:txBody>
      </p:sp>
      <p:sp>
        <p:nvSpPr>
          <p:cNvPr id="38" name="Freeform 37">
            <a:extLst>
              <a:ext uri="{FF2B5EF4-FFF2-40B4-BE49-F238E27FC236}">
                <a16:creationId xmlns:a16="http://schemas.microsoft.com/office/drawing/2014/main" id="{BA7A081F-361F-964E-B608-EEB95DB39FCD}"/>
              </a:ext>
            </a:extLst>
          </p:cNvPr>
          <p:cNvSpPr txBox="1">
            <a:spLocks/>
          </p:cNvSpPr>
          <p:nvPr userDrawn="1"/>
        </p:nvSpPr>
        <p:spPr>
          <a:xfrm>
            <a:off x="8806593" y="1365986"/>
            <a:ext cx="605225" cy="608549"/>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40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634069" y="1365985"/>
            <a:ext cx="5810659" cy="3324548"/>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userDrawn="1"/>
        </p:nvGrpSpPr>
        <p:grpSpPr>
          <a:xfrm flipV="1">
            <a:off x="982133" y="0"/>
            <a:ext cx="6460067" cy="6208184"/>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userDrawn="1"/>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userDrawn="1"/>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userDrawn="1"/>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4345935"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4345935"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52" name="Rectangle 51">
            <a:extLst>
              <a:ext uri="{FF2B5EF4-FFF2-40B4-BE49-F238E27FC236}">
                <a16:creationId xmlns:a16="http://schemas.microsoft.com/office/drawing/2014/main" id="{47A4E09E-5125-B74E-B554-E933BCBEC1B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userDrawn="1"/>
        </p:nvSpPr>
        <p:spPr>
          <a:xfrm rot="10800000">
            <a:off x="8806591" y="1365249"/>
            <a:ext cx="1219200" cy="12192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6417424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userDrawn="1"/>
        </p:nvSpPr>
        <p:spPr>
          <a:xfrm>
            <a:off x="-2900039" y="-2615953"/>
            <a:ext cx="0" cy="0"/>
          </a:xfrm>
          <a:prstGeom prst="rect">
            <a:avLst/>
          </a:prstGeom>
          <a:noFill/>
        </p:spPr>
        <p:txBody>
          <a:bodyPr wrap="none" lIns="0" rIns="0" rtlCol="0">
            <a:noAutofit/>
          </a:bodyPr>
          <a:lstStyle/>
          <a:p>
            <a:pPr algn="l"/>
            <a:endParaRPr lang="en-US" sz="1467">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2370667" y="2186518"/>
            <a:ext cx="8826500" cy="2504015"/>
          </a:xfrm>
          <a:prstGeom prst="rect">
            <a:avLst/>
          </a:prstGeom>
        </p:spPr>
        <p:txBody>
          <a:bodyPr vert="horz" wrap="square" lIns="0" tIns="0" rIns="0" bIns="0" rtlCol="0" anchor="t">
            <a:noAutofit/>
          </a:bodyPr>
          <a:lstStyle>
            <a:lvl1pPr algn="l">
              <a:defRPr lang="en-US" sz="3733"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8098367" y="5211067"/>
            <a:ext cx="3098800" cy="232405"/>
          </a:xfrm>
          <a:prstGeom prst="rect">
            <a:avLst/>
          </a:prstGeom>
        </p:spPr>
        <p:txBody>
          <a:bodyPr lIns="0" tIns="0" rIns="0" bIns="0" anchor="t"/>
          <a:lstStyle>
            <a:lvl1pPr algn="r">
              <a:defRPr sz="1333" b="1">
                <a:solidFill>
                  <a:schemeClr val="tx2"/>
                </a:solidFill>
                <a:latin typeface="+mn-lt"/>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8098367" y="5492013"/>
            <a:ext cx="3098800" cy="517249"/>
          </a:xfrm>
          <a:prstGeom prst="rect">
            <a:avLst/>
          </a:prstGeom>
        </p:spPr>
        <p:txBody>
          <a:bodyPr lIns="0" tIns="0" rIns="0" bIns="0" anchor="t"/>
          <a:lstStyle>
            <a:lvl1pPr algn="r">
              <a:defRPr sz="1333" b="0" i="0">
                <a:solidFill>
                  <a:schemeClr val="tx2"/>
                </a:solidFill>
                <a:latin typeface="Consolas" panose="020B0609020204030204" pitchFamily="49" charset="0"/>
                <a:cs typeface="Consolas" panose="020B0609020204030204" pitchFamily="49" charset="0"/>
              </a:defRPr>
            </a:lvl1pPr>
            <a:lvl2pPr>
              <a:defRPr sz="1467">
                <a:latin typeface="+mn-lt"/>
              </a:defRPr>
            </a:lvl2pPr>
            <a:lvl3pPr>
              <a:defRPr sz="1467">
                <a:latin typeface="+mn-lt"/>
              </a:defRPr>
            </a:lvl3pPr>
            <a:lvl4pPr>
              <a:defRPr sz="1467">
                <a:latin typeface="+mn-lt"/>
              </a:defRPr>
            </a:lvl4pPr>
            <a:lvl5pPr>
              <a:defRPr sz="1467">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userDrawn="1"/>
        </p:nvSpPr>
        <p:spPr>
          <a:xfrm rot="10800000">
            <a:off x="1676401" y="1262367"/>
            <a:ext cx="1390263" cy="1382757"/>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userDrawn="1"/>
        </p:nvGrpSpPr>
        <p:grpSpPr>
          <a:xfrm flipV="1">
            <a:off x="1668903" y="4364567"/>
            <a:ext cx="9528264" cy="1823467"/>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userDrawn="1"/>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userDrawn="1"/>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userDrawn="1"/>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userDrawn="1"/>
        </p:nvSpPr>
        <p:spPr>
          <a:xfrm>
            <a:off x="1289269" y="6534151"/>
            <a:ext cx="1832795"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806680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667" y="887436"/>
            <a:ext cx="11527367" cy="585784"/>
          </a:xfrm>
          <a:prstGeom prst="rect">
            <a:avLst/>
          </a:prstGeom>
        </p:spPr>
        <p:txBody>
          <a:bodyPr wrap="square" lIns="0" rIns="0" anchor="ctr">
            <a:noAutofit/>
          </a:bodyPr>
          <a:lstStyle>
            <a:lvl1pPr algn="l">
              <a:defRPr sz="3733" baseline="0">
                <a:solidFill>
                  <a:schemeClr val="tx1"/>
                </a:solidFill>
              </a:defRPr>
            </a:lvl1pPr>
          </a:lstStyle>
          <a:p>
            <a:r>
              <a:rPr lang="en-US"/>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17"/>
            <a:ext cx="11527365" cy="4811531"/>
          </a:xfrm>
          <a:prstGeom prst="rect">
            <a:avLst/>
          </a:prstGeom>
        </p:spPr>
        <p:txBody>
          <a:bodyPr lIns="0" rIns="0">
            <a:normAutofit/>
          </a:bodyPr>
          <a:lstStyle>
            <a:lvl1pPr>
              <a:defRPr sz="2133"/>
            </a:lvl1pPr>
          </a:lstStyle>
          <a:p>
            <a:pPr lvl="0"/>
            <a:r>
              <a:rPr lang="en-US"/>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122945" cy="68579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727833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1551725" y="1"/>
            <a:ext cx="640275" cy="68579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2130" y="13"/>
            <a:ext cx="4737073" cy="6857987"/>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userDrawn="1"/>
        </p:nvSpPr>
        <p:spPr>
          <a:xfrm>
            <a:off x="-1" y="0"/>
            <a:ext cx="1351903" cy="1127968"/>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5063066" y="2539378"/>
            <a:ext cx="6134101" cy="787908"/>
          </a:xfrm>
          <a:prstGeom prst="rect">
            <a:avLst/>
          </a:prstGeom>
        </p:spPr>
        <p:txBody>
          <a:bodyPr wrap="square" lIns="0" rIns="0" anchor="t">
            <a:noAutofit/>
          </a:bodyPr>
          <a:lstStyle>
            <a:lvl1pPr algn="l">
              <a:defRPr sz="4800" baseline="0">
                <a:solidFill>
                  <a:schemeClr val="tx1"/>
                </a:solidFill>
              </a:defRPr>
            </a:lvl1pPr>
          </a:lstStyle>
          <a:p>
            <a:r>
              <a:rPr lang="en-US"/>
              <a:t>Divider Slide</a:t>
            </a:r>
          </a:p>
        </p:txBody>
      </p:sp>
      <p:sp>
        <p:nvSpPr>
          <p:cNvPr id="3" name="Subtitle 2"/>
          <p:cNvSpPr>
            <a:spLocks noGrp="1"/>
          </p:cNvSpPr>
          <p:nvPr>
            <p:ph type="subTitle" idx="1" hasCustomPrompt="1"/>
          </p:nvPr>
        </p:nvSpPr>
        <p:spPr>
          <a:xfrm>
            <a:off x="5063067" y="3577706"/>
            <a:ext cx="6134100" cy="461665"/>
          </a:xfrm>
          <a:prstGeom prst="rect">
            <a:avLst/>
          </a:prstGeom>
        </p:spPr>
        <p:txBody>
          <a:bodyPr wrap="square" lIns="0" rIns="0" anchor="t">
            <a:spAutoFit/>
          </a:bodyPr>
          <a:lstStyle>
            <a:lvl1pPr>
              <a:defRPr lang="en-US" sz="2400" dirty="0">
                <a:solidFill>
                  <a:schemeClr val="tx1"/>
                </a:solidFill>
              </a:defRPr>
            </a:lvl1pPr>
          </a:lstStyle>
          <a:p>
            <a:pPr lvl="0">
              <a:spcBef>
                <a:spcPts val="1333"/>
              </a:spcBef>
              <a:buClrTx/>
              <a:buSzTx/>
              <a:buFont typeface="Arial"/>
              <a:tabLst/>
            </a:pPr>
            <a:r>
              <a:rPr lang="en-US"/>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userDrawn="1"/>
        </p:nvCxnSpPr>
        <p:spPr>
          <a:xfrm>
            <a:off x="7433734" y="346649"/>
            <a:ext cx="3112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userDrawn="1"/>
        </p:nvSpPr>
        <p:spPr>
          <a:xfrm flipH="1">
            <a:off x="5063066" y="346650"/>
            <a:ext cx="4044951" cy="3675911"/>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pic>
        <p:nvPicPr>
          <p:cNvPr id="13" name="Image">
            <a:extLst>
              <a:ext uri="{FF2B5EF4-FFF2-40B4-BE49-F238E27FC236}">
                <a16:creationId xmlns:a16="http://schemas.microsoft.com/office/drawing/2014/main" id="{D42AA959-BD3F-204E-ADBF-55F5D2FA3A97}"/>
              </a:ext>
            </a:extLst>
          </p:cNvPr>
          <p:cNvPicPr>
            <a:picLocks noChangeAspect="1"/>
          </p:cNvPicPr>
          <p:nvPr userDrawn="1"/>
        </p:nvPicPr>
        <p:blipFill>
          <a:blip r:embed="rId4"/>
          <a:srcRect/>
          <a:stretch/>
        </p:blipFill>
        <p:spPr>
          <a:xfrm>
            <a:off x="329321" y="333950"/>
            <a:ext cx="652809" cy="43684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userDrawn="1"/>
        </p:nvSpPr>
        <p:spPr>
          <a:xfrm>
            <a:off x="10566401" y="197580"/>
            <a:ext cx="64454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userDrawn="1"/>
        </p:nvSpPr>
        <p:spPr>
          <a:xfrm>
            <a:off x="5063065"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8069918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userDrawn="1"/>
        </p:nvSpPr>
        <p:spPr>
          <a:xfrm>
            <a:off x="3" y="0"/>
            <a:ext cx="12191999" cy="68580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2700867" y="2186518"/>
            <a:ext cx="7865533"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3" name="Subtitle 2"/>
          <p:cNvSpPr>
            <a:spLocks noGrp="1"/>
          </p:cNvSpPr>
          <p:nvPr>
            <p:ph type="subTitle" idx="1" hasCustomPrompt="1"/>
          </p:nvPr>
        </p:nvSpPr>
        <p:spPr>
          <a:xfrm>
            <a:off x="2700869" y="3884070"/>
            <a:ext cx="7865529"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userDrawn="1"/>
        </p:nvPicPr>
        <p:blipFill>
          <a:blip r:embed="rId2"/>
          <a:srcRect/>
          <a:stretch/>
        </p:blipFill>
        <p:spPr>
          <a:xfrm>
            <a:off x="329321" y="333950"/>
            <a:ext cx="652809" cy="43684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userDrawn="1"/>
        </p:nvSpPr>
        <p:spPr>
          <a:xfrm>
            <a:off x="2700868" y="6550696"/>
            <a:ext cx="2036233" cy="323848"/>
          </a:xfrm>
          <a:prstGeom prst="rect">
            <a:avLst/>
          </a:prstGeom>
        </p:spPr>
        <p:txBody>
          <a:bodyPr wrap="none" lIns="0" tIns="0" rIns="0" bIns="0" anchor="ctr">
            <a:noAutofit/>
          </a:bodyPr>
          <a:lstStyle/>
          <a:p>
            <a:pPr algn="l"/>
            <a:r>
              <a:rPr lang="en-US" sz="1067">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1657040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userDrawn="1"/>
        </p:nvSpPr>
        <p:spPr>
          <a:xfrm>
            <a:off x="11315137" y="197580"/>
            <a:ext cx="555128" cy="244659"/>
          </a:xfrm>
          <a:prstGeom prst="rect">
            <a:avLst/>
          </a:prstGeom>
        </p:spPr>
        <p:txBody>
          <a:bodyPr wrap="none" lIns="0" tIns="0" rIns="0" bIns="0" anchor="ctr">
            <a:noAutofit/>
          </a:bodyPr>
          <a:lstStyle/>
          <a:p>
            <a:pPr lvl="0" algn="r"/>
            <a:r>
              <a:rPr lang="en-US" sz="1333" spc="-27" baseline="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userDrawn="1"/>
        </p:nvCxnSpPr>
        <p:spPr>
          <a:xfrm>
            <a:off x="1300948" y="346649"/>
            <a:ext cx="9908917"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1300947" y="1881161"/>
            <a:ext cx="9492887" cy="1452705"/>
          </a:xfrm>
          <a:prstGeom prst="rect">
            <a:avLst/>
          </a:prstGeom>
        </p:spPr>
        <p:txBody>
          <a:bodyPr wrap="square" lIns="0" rIns="0" anchor="t">
            <a:noAutofit/>
          </a:bodyPr>
          <a:lstStyle>
            <a:lvl1pPr algn="l">
              <a:defRPr sz="4800" baseline="0">
                <a:solidFill>
                  <a:schemeClr val="bg1"/>
                </a:solidFill>
              </a:defRPr>
            </a:lvl1pPr>
          </a:lstStyle>
          <a:p>
            <a:r>
              <a:rPr lang="en-US"/>
              <a:t>Divider Slide</a:t>
            </a:r>
            <a:br>
              <a:rPr lang="en-US"/>
            </a:br>
            <a:r>
              <a:rPr lang="en-US"/>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1300948" y="3578713"/>
            <a:ext cx="9492883" cy="461665"/>
          </a:xfrm>
          <a:prstGeom prst="rect">
            <a:avLst/>
          </a:prstGeom>
        </p:spPr>
        <p:txBody>
          <a:bodyPr wrap="square" lIns="0" rIns="0" anchor="t">
            <a:spAutoFit/>
          </a:bodyPr>
          <a:lstStyle>
            <a:lvl1pPr>
              <a:defRPr lang="en-US" sz="2400" dirty="0">
                <a:solidFill>
                  <a:schemeClr val="bg1"/>
                </a:solidFill>
              </a:defRPr>
            </a:lvl1pPr>
          </a:lstStyle>
          <a:p>
            <a:pPr lvl="0">
              <a:spcBef>
                <a:spcPts val="1333"/>
              </a:spcBef>
              <a:buClrTx/>
              <a:buSzTx/>
              <a:buFont typeface="Arial"/>
              <a:tabLst/>
            </a:pPr>
            <a:r>
              <a:rPr lang="en-US"/>
              <a:t>Subhead</a:t>
            </a:r>
          </a:p>
        </p:txBody>
      </p:sp>
      <p:sp>
        <p:nvSpPr>
          <p:cNvPr id="18" name="Arc 17">
            <a:extLst>
              <a:ext uri="{FF2B5EF4-FFF2-40B4-BE49-F238E27FC236}">
                <a16:creationId xmlns:a16="http://schemas.microsoft.com/office/drawing/2014/main" id="{91269606-5049-A349-A0F2-E7948820D3E3}"/>
              </a:ext>
            </a:extLst>
          </p:cNvPr>
          <p:cNvSpPr/>
          <p:nvPr userDrawn="1"/>
        </p:nvSpPr>
        <p:spPr>
          <a:xfrm flipV="1">
            <a:off x="3673352" y="-1484088"/>
            <a:ext cx="8157192" cy="799543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userDrawn="1"/>
        </p:nvSpPr>
        <p:spPr>
          <a:xfrm>
            <a:off x="1300948" y="6550696"/>
            <a:ext cx="1399920"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040951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userDrawn="1"/>
        </p:nvSpPr>
        <p:spPr>
          <a:xfrm>
            <a:off x="325967" y="6534151"/>
            <a:ext cx="1369483" cy="323848"/>
          </a:xfrm>
          <a:prstGeom prst="rect">
            <a:avLst/>
          </a:prstGeom>
        </p:spPr>
        <p:txBody>
          <a:bodyPr wrap="none" lIns="0" tIns="0" rIns="0" bIns="0" anchor="ctr">
            <a:no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812873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userDrawn="1"/>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userDrawn="1"/>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userDrawn="1"/>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userDrawn="1"/>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6" y="4563350"/>
            <a:ext cx="8483591"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6" y="5010666"/>
            <a:ext cx="8483591"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1" name="Rectangle 10">
            <a:extLst>
              <a:ext uri="{FF2B5EF4-FFF2-40B4-BE49-F238E27FC236}">
                <a16:creationId xmlns:a16="http://schemas.microsoft.com/office/drawing/2014/main" id="{960C7902-AD4D-CE41-866E-9C74992E69F5}"/>
              </a:ext>
            </a:extLst>
          </p:cNvPr>
          <p:cNvSpPr/>
          <p:nvPr userDrawn="1"/>
        </p:nvSpPr>
        <p:spPr>
          <a:xfrm>
            <a:off x="9388979" y="6613968"/>
            <a:ext cx="1808187" cy="164212"/>
          </a:xfrm>
          <a:prstGeom prst="rect">
            <a:avLst/>
          </a:prstGeom>
        </p:spPr>
        <p:txBody>
          <a:bodyPr wrap="none" lIns="0" tIns="0" rIns="0" bIns="0" anchor="ctr">
            <a:spAutoFit/>
          </a:bodyPr>
          <a:lstStyle/>
          <a:p>
            <a:pPr algn="r"/>
            <a:r>
              <a:rPr lang="en-US" sz="1067">
                <a:solidFill>
                  <a:schemeClr val="tx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84722779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userDrawn="1"/>
        </p:nvPicPr>
        <p:blipFill>
          <a:blip r:embed="rId2"/>
          <a:srcRect/>
          <a:stretch/>
        </p:blipFill>
        <p:spPr>
          <a:xfrm>
            <a:off x="329321" y="333949"/>
            <a:ext cx="652809" cy="436843"/>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userDrawn="1"/>
        </p:nvCxnSpPr>
        <p:spPr>
          <a:xfrm flipV="1">
            <a:off x="11523133"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userDrawn="1"/>
        </p:nvCxnSpPr>
        <p:spPr>
          <a:xfrm flipV="1">
            <a:off x="2364317" y="0"/>
            <a:ext cx="0" cy="68580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13567" y="2936557"/>
            <a:ext cx="8483600"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tx1"/>
                </a:solidFill>
                <a:latin typeface="+mn-lt"/>
                <a:ea typeface="Arial" charset="0"/>
                <a:cs typeface="Arial" charset="0"/>
              </a:defRPr>
            </a:lvl1pPr>
          </a:lstStyle>
          <a:p>
            <a:pPr lvl="0"/>
            <a:r>
              <a:rPr lang="en-US" noProof="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24227" y="1360065"/>
            <a:ext cx="8473699" cy="1329595"/>
          </a:xfrm>
          <a:prstGeom prst="rect">
            <a:avLst/>
          </a:prstGeom>
        </p:spPr>
        <p:txBody>
          <a:bodyPr vert="horz" wrap="square" lIns="0" tIns="0" rIns="0" bIns="0" rtlCol="0" anchor="t">
            <a:noAutofit/>
          </a:bodyPr>
          <a:lstStyle>
            <a:lvl1pPr>
              <a:defRPr sz="4800">
                <a:solidFill>
                  <a:schemeClr val="tx1"/>
                </a:solidFill>
              </a:defRPr>
            </a:lvl1pPr>
          </a:lstStyle>
          <a:p>
            <a:r>
              <a:rPr lang="en-US"/>
              <a:t>Presentation Title</a:t>
            </a:r>
            <a:br>
              <a:rPr lang="en-US"/>
            </a:br>
            <a:r>
              <a:rPr lang="en-US"/>
              <a:t>Presentation Title</a:t>
            </a:r>
          </a:p>
        </p:txBody>
      </p:sp>
      <p:sp>
        <p:nvSpPr>
          <p:cNvPr id="13" name="Rectangle 12">
            <a:extLst>
              <a:ext uri="{FF2B5EF4-FFF2-40B4-BE49-F238E27FC236}">
                <a16:creationId xmlns:a16="http://schemas.microsoft.com/office/drawing/2014/main" id="{15B930DE-DBFB-A84F-B61F-6BF579E13D9F}"/>
              </a:ext>
            </a:extLst>
          </p:cNvPr>
          <p:cNvSpPr/>
          <p:nvPr userDrawn="1"/>
        </p:nvSpPr>
        <p:spPr>
          <a:xfrm>
            <a:off x="329321" y="6223503"/>
            <a:ext cx="1304743"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72422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72422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7174307" y="4563350"/>
            <a:ext cx="3920413"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tx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7174307" y="5010666"/>
            <a:ext cx="3920413" cy="369332"/>
          </a:xfrm>
          <a:prstGeom prst="rect">
            <a:avLst/>
          </a:prstGeom>
        </p:spPr>
        <p:txBody>
          <a:bodyPr wrap="square" lIns="0" rIns="0" anchor="t">
            <a:noAutofit/>
          </a:bodyPr>
          <a:lstStyle>
            <a:lvl1pPr>
              <a:defRPr lang="en-US" sz="1600" spc="-53" dirty="0">
                <a:solidFill>
                  <a:schemeClr val="tx1"/>
                </a:solidFill>
                <a:latin typeface="Consolas" panose="020B0609020204030204" pitchFamily="49" charset="0"/>
              </a:defRPr>
            </a:lvl1pPr>
          </a:lstStyle>
          <a:p>
            <a:pPr lvl="0">
              <a:buFont typeface="Arial" panose="020B0604020202020204" pitchFamily="34" charset="0"/>
            </a:pPr>
            <a:r>
              <a:rPr lang="en-US"/>
              <a:t>Title</a:t>
            </a:r>
          </a:p>
        </p:txBody>
      </p:sp>
      <p:sp>
        <p:nvSpPr>
          <p:cNvPr id="18" name="Rectangle 17">
            <a:extLst>
              <a:ext uri="{FF2B5EF4-FFF2-40B4-BE49-F238E27FC236}">
                <a16:creationId xmlns:a16="http://schemas.microsoft.com/office/drawing/2014/main" id="{3A42426D-289D-6F45-97AD-6E2089A90B5A}"/>
              </a:ext>
            </a:extLst>
          </p:cNvPr>
          <p:cNvSpPr/>
          <p:nvPr userDrawn="1"/>
        </p:nvSpPr>
        <p:spPr>
          <a:xfrm>
            <a:off x="9388979" y="6613968"/>
            <a:ext cx="1808187" cy="164212"/>
          </a:xfrm>
          <a:prstGeom prst="rect">
            <a:avLst/>
          </a:prstGeom>
        </p:spPr>
        <p:txBody>
          <a:bodyPr wrap="none" lIns="0" tIns="0" rIns="0" bIns="0" anchor="ctr">
            <a:spAutoFit/>
          </a:bodyPr>
          <a:lstStyle/>
          <a:p>
            <a:pPr lvl="0" algn="r"/>
            <a:r>
              <a:rPr lang="en-US" sz="1067">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8765431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8" y="4563350"/>
            <a:ext cx="6433192"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userDrawn="1"/>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643319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1" name="Rectangle 10">
            <a:extLst>
              <a:ext uri="{FF2B5EF4-FFF2-40B4-BE49-F238E27FC236}">
                <a16:creationId xmlns:a16="http://schemas.microsoft.com/office/drawing/2014/main" id="{DA282389-75B1-CC4B-9468-CF35DD72E306}"/>
              </a:ext>
            </a:extLst>
          </p:cNvPr>
          <p:cNvSpPr/>
          <p:nvPr userDrawn="1"/>
        </p:nvSpPr>
        <p:spPr>
          <a:xfrm>
            <a:off x="10041992" y="6613968"/>
            <a:ext cx="1808187" cy="164212"/>
          </a:xfrm>
          <a:prstGeom prst="rect">
            <a:avLst/>
          </a:prstGeom>
        </p:spPr>
        <p:txBody>
          <a:bodyPr wrap="none" lIns="0" tIns="0" rIns="0" bIns="0" anchor="ctr">
            <a:spAutoFit/>
          </a:bodyPr>
          <a:lstStyle/>
          <a:p>
            <a:pPr algn="r"/>
            <a:r>
              <a:rPr lang="en-US" sz="1067" noProof="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047246097"/>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95400" y="0"/>
            <a:ext cx="3767667" cy="68580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416987" y="3220588"/>
            <a:ext cx="6433195" cy="461665"/>
          </a:xfrm>
          <a:prstGeom prst="rect">
            <a:avLst/>
          </a:prstGeom>
        </p:spPr>
        <p:txBody>
          <a:bodyPr wrap="square" lIns="0" rIns="0" anchor="t">
            <a:spAutoFit/>
          </a:bodyPr>
          <a:lstStyle>
            <a:lvl1pPr marL="0" indent="0">
              <a:buFont typeface="Arial" panose="020B0604020202020204" pitchFamily="34" charset="0"/>
              <a:buNone/>
              <a:defRPr lang="en-US" sz="2400" b="0" i="0" kern="1200" baseline="0" dirty="0">
                <a:solidFill>
                  <a:schemeClr val="bg1"/>
                </a:solidFill>
                <a:latin typeface="+mn-lt"/>
                <a:ea typeface="Arial" charset="0"/>
                <a:cs typeface="Arial" charset="0"/>
              </a:defRPr>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427647" y="1647153"/>
            <a:ext cx="6425687" cy="1329595"/>
          </a:xfrm>
          <a:prstGeom prst="rect">
            <a:avLst/>
          </a:prstGeom>
        </p:spPr>
        <p:txBody>
          <a:bodyPr vert="horz" wrap="square" lIns="0" tIns="0" rIns="0" bIns="0" rtlCol="0" anchor="t">
            <a:noAutofit/>
          </a:bodyPr>
          <a:lstStyle>
            <a:lvl1pPr>
              <a:defRPr sz="4800">
                <a:solidFill>
                  <a:schemeClr val="bg1"/>
                </a:solidFill>
              </a:defRPr>
            </a:lvl1pPr>
          </a:lstStyle>
          <a:p>
            <a:r>
              <a:rPr lang="en-US"/>
              <a:t>Presentation Title</a:t>
            </a:r>
            <a:br>
              <a:rPr lang="en-US"/>
            </a:br>
            <a:r>
              <a:rPr lang="en-US"/>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5416989" y="4563350"/>
            <a:ext cx="2973959"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userDrawn="1"/>
        </p:nvPicPr>
        <p:blipFill>
          <a:blip r:embed="rId3"/>
          <a:srcRect/>
          <a:stretch/>
        </p:blipFill>
        <p:spPr>
          <a:xfrm>
            <a:off x="329321" y="333950"/>
            <a:ext cx="652809" cy="43684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5416987" y="5010666"/>
            <a:ext cx="2973960"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8732767" y="4563350"/>
            <a:ext cx="3117415" cy="410369"/>
          </a:xfrm>
          <a:prstGeom prst="rect">
            <a:avLst/>
          </a:prstGeom>
        </p:spPr>
        <p:txBody>
          <a:bodyPr wrap="square" lIns="0" rIns="0" anchor="t">
            <a:noAutofit/>
          </a:bodyPr>
          <a:lstStyle>
            <a:lvl1pPr marL="0" indent="0">
              <a:buFont typeface="Arial" panose="020B0604020202020204" pitchFamily="34" charset="0"/>
              <a:buNone/>
              <a:defRPr lang="en-US" sz="1867" b="0" i="0" kern="1200" spc="-53" baseline="0" dirty="0">
                <a:solidFill>
                  <a:schemeClr val="bg1"/>
                </a:solidFill>
                <a:latin typeface="Consolas" panose="020B0609020204030204" pitchFamily="49" charset="0"/>
                <a:ea typeface="Arial" charset="0"/>
                <a:cs typeface="Arial" charset="0"/>
              </a:defRPr>
            </a:lvl1pPr>
          </a:lstStyle>
          <a:p>
            <a:pPr lvl="0"/>
            <a:r>
              <a:rPr lang="en-US"/>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8732766" y="5010666"/>
            <a:ext cx="3117415" cy="369332"/>
          </a:xfrm>
          <a:prstGeom prst="rect">
            <a:avLst/>
          </a:prstGeom>
        </p:spPr>
        <p:txBody>
          <a:bodyPr wrap="square" lIns="0" rIns="0" anchor="t">
            <a:noAutofit/>
          </a:bodyPr>
          <a:lstStyle>
            <a:lvl1pPr>
              <a:defRPr lang="en-US" sz="1600" spc="-53" dirty="0">
                <a:solidFill>
                  <a:schemeClr val="bg1"/>
                </a:solidFill>
                <a:latin typeface="Consolas" panose="020B0609020204030204" pitchFamily="49" charset="0"/>
              </a:defRPr>
            </a:lvl1pPr>
          </a:lstStyle>
          <a:p>
            <a:pPr lvl="0">
              <a:buFont typeface="Arial" panose="020B0604020202020204" pitchFamily="34" charset="0"/>
            </a:pPr>
            <a:r>
              <a:rPr lang="en-US"/>
              <a:t>Title</a:t>
            </a:r>
          </a:p>
        </p:txBody>
      </p:sp>
      <p:sp>
        <p:nvSpPr>
          <p:cNvPr id="17" name="Rectangle 16">
            <a:extLst>
              <a:ext uri="{FF2B5EF4-FFF2-40B4-BE49-F238E27FC236}">
                <a16:creationId xmlns:a16="http://schemas.microsoft.com/office/drawing/2014/main" id="{6026037C-1B8C-FA4D-9B00-3FD58363E163}"/>
              </a:ext>
            </a:extLst>
          </p:cNvPr>
          <p:cNvSpPr/>
          <p:nvPr userDrawn="1"/>
        </p:nvSpPr>
        <p:spPr>
          <a:xfrm>
            <a:off x="10041992" y="6613968"/>
            <a:ext cx="1808187" cy="164212"/>
          </a:xfrm>
          <a:prstGeom prst="rect">
            <a:avLst/>
          </a:prstGeom>
        </p:spPr>
        <p:txBody>
          <a:bodyPr wrap="none" lIns="0" tIns="0" rIns="0" bIns="0" anchor="ctr">
            <a:spAutoFit/>
          </a:bodyPr>
          <a:lstStyle/>
          <a:p>
            <a:pPr algn="r"/>
            <a:r>
              <a:rPr lang="en-US" sz="1067" noProof="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93459370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userDrawn="1"/>
        </p:nvSpPr>
        <p:spPr>
          <a:xfrm rot="10800000" flipH="1">
            <a:off x="1" y="-5"/>
            <a:ext cx="12192001" cy="68580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userDrawn="1"/>
        </p:nvPicPr>
        <p:blipFill>
          <a:blip r:embed="rId2"/>
          <a:srcRect/>
          <a:stretch/>
        </p:blipFill>
        <p:spPr>
          <a:xfrm>
            <a:off x="3482885" y="2375927"/>
            <a:ext cx="6321515" cy="1362789"/>
          </a:xfrm>
          <a:prstGeom prst="rect">
            <a:avLst/>
          </a:prstGeom>
        </p:spPr>
      </p:pic>
      <p:sp>
        <p:nvSpPr>
          <p:cNvPr id="4" name="Rectangle 3">
            <a:extLst>
              <a:ext uri="{FF2B5EF4-FFF2-40B4-BE49-F238E27FC236}">
                <a16:creationId xmlns:a16="http://schemas.microsoft.com/office/drawing/2014/main" id="{7D051C78-DAD1-7845-9DFF-56CBEF50FCF4}"/>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74597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4737100" cy="6857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sz="2400"/>
          </a:p>
        </p:txBody>
      </p:sp>
      <p:sp>
        <p:nvSpPr>
          <p:cNvPr id="2" name="Title 1"/>
          <p:cNvSpPr>
            <a:spLocks noGrp="1"/>
          </p:cNvSpPr>
          <p:nvPr>
            <p:ph type="ctrTitle" hasCustomPrompt="1"/>
          </p:nvPr>
        </p:nvSpPr>
        <p:spPr>
          <a:xfrm>
            <a:off x="982134" y="1106021"/>
            <a:ext cx="3261917" cy="787908"/>
          </a:xfrm>
          <a:prstGeom prst="rect">
            <a:avLst/>
          </a:prstGeom>
        </p:spPr>
        <p:txBody>
          <a:bodyPr wrap="square" lIns="0" rIns="0" anchor="t">
            <a:noAutofit/>
          </a:bodyPr>
          <a:lstStyle>
            <a:lvl1pPr algn="l">
              <a:defRPr sz="4800" baseline="0">
                <a:solidFill>
                  <a:schemeClr val="tx1"/>
                </a:solidFill>
              </a:defRPr>
            </a:lvl1pPr>
          </a:lstStyle>
          <a:p>
            <a:r>
              <a:rPr lang="en-US"/>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5063067" y="1106018"/>
            <a:ext cx="6132717" cy="5428132"/>
          </a:xfrm>
          <a:prstGeom prst="rect">
            <a:avLst/>
          </a:prstGeom>
        </p:spPr>
        <p:txBody>
          <a:bodyPr wrap="square" lIns="0" tIns="0" rIns="0" anchor="t">
            <a:noAutofit/>
          </a:bodyPr>
          <a:lstStyle>
            <a:lvl1pPr marL="0" marR="0" indent="0" algn="l" defTabSz="1219170" rtl="0" eaLnBrk="1" fontAlgn="auto" latinLnBrk="0" hangingPunct="1">
              <a:lnSpc>
                <a:spcPct val="100000"/>
              </a:lnSpc>
              <a:spcBef>
                <a:spcPts val="0"/>
              </a:spcBef>
              <a:spcAft>
                <a:spcPts val="1600"/>
              </a:spcAft>
              <a:buClr>
                <a:schemeClr val="bg2">
                  <a:lumMod val="50000"/>
                </a:schemeClr>
              </a:buClr>
              <a:buSzPct val="70000"/>
              <a:buFont typeface="Wingdings" charset="2"/>
              <a:buNone/>
              <a:tabLst>
                <a:tab pos="243834" algn="l"/>
              </a:tabLst>
              <a:defRPr sz="2133"/>
            </a:lvl1pPr>
          </a:lstStyle>
          <a:p>
            <a:pPr lvl="0"/>
            <a:r>
              <a:rPr lang="en-US"/>
              <a:t>Content Item 1</a:t>
            </a:r>
          </a:p>
          <a:p>
            <a:pPr lvl="0"/>
            <a:r>
              <a:rPr lang="en-US"/>
              <a:t>Content Item 2</a:t>
            </a:r>
          </a:p>
          <a:p>
            <a:pPr lvl="0"/>
            <a:r>
              <a:rPr lang="en-US"/>
              <a:t>Content Item 3</a:t>
            </a:r>
          </a:p>
          <a:p>
            <a:pPr lvl="0"/>
            <a:r>
              <a:rPr lang="en-US"/>
              <a:t>Content Item 4</a:t>
            </a:r>
          </a:p>
          <a:p>
            <a:pPr lvl="0"/>
            <a:r>
              <a:rPr lang="en-US"/>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5059286" y="453626"/>
            <a:ext cx="6137881"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4" name="Rectangle 13">
            <a:extLst>
              <a:ext uri="{FF2B5EF4-FFF2-40B4-BE49-F238E27FC236}">
                <a16:creationId xmlns:a16="http://schemas.microsoft.com/office/drawing/2014/main" id="{60480955-08E5-A84E-A06C-1ADD27561CB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userDrawn="1"/>
        </p:nvGrpSpPr>
        <p:grpSpPr>
          <a:xfrm>
            <a:off x="338666" y="346194"/>
            <a:ext cx="10858501" cy="623663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userDrawn="1"/>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133"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userDrawn="1"/>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userDrawn="1"/>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userDrawn="1"/>
        </p:nvSpPr>
        <p:spPr>
          <a:xfrm>
            <a:off x="5075766"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976700990"/>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20"/>
            <a:ext cx="11538683" cy="4811531"/>
          </a:xfrm>
          <a:prstGeom prst="rect">
            <a:avLst/>
          </a:prstGeom>
        </p:spPr>
        <p:txBody>
          <a:bodyPr lIns="0" rIns="0">
            <a:normAutofit/>
          </a:bodyPr>
          <a:lstStyle>
            <a:lvl1pPr>
              <a:defRPr sz="2133"/>
            </a:lvl1pPr>
          </a:lstStyle>
          <a:p>
            <a:pPr lvl="0"/>
            <a:r>
              <a:rPr lang="en-US"/>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325967" y="887437"/>
            <a:ext cx="11538683" cy="585784"/>
          </a:xfrm>
          <a:prstGeom prst="rect">
            <a:avLst/>
          </a:prstGeom>
        </p:spPr>
        <p:txBody>
          <a:bodyPr wrap="square" lIns="0" rIns="0" anchor="ctr">
            <a:noAutofit/>
          </a:bodyPr>
          <a:lstStyle>
            <a:lvl1pPr>
              <a:defRPr lang="en-US" sz="3733" dirty="0">
                <a:solidFill>
                  <a:schemeClr val="tx1"/>
                </a:solidFill>
              </a:defRPr>
            </a:lvl1pPr>
          </a:lstStyle>
          <a:p>
            <a:pPr lvl="0"/>
            <a:r>
              <a:rPr lang="en-US"/>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1001852" y="453626"/>
            <a:ext cx="10188515" cy="22572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Tree>
    <p:extLst>
      <p:ext uri="{BB962C8B-B14F-4D97-AF65-F5344CB8AC3E}">
        <p14:creationId xmlns:p14="http://schemas.microsoft.com/office/powerpoint/2010/main" val="14350575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667" y="887436"/>
            <a:ext cx="11527367" cy="585784"/>
          </a:xfrm>
          <a:prstGeom prst="rect">
            <a:avLst/>
          </a:prstGeom>
        </p:spPr>
        <p:txBody>
          <a:bodyPr wrap="square" lIns="0" rIns="0" anchor="ctr">
            <a:noAutofit/>
          </a:bodyPr>
          <a:lstStyle>
            <a:lvl1pPr algn="l">
              <a:defRPr sz="3733" baseline="0">
                <a:solidFill>
                  <a:schemeClr val="tx1"/>
                </a:solidFill>
              </a:defRPr>
            </a:lvl1pPr>
          </a:lstStyle>
          <a:p>
            <a:r>
              <a:rPr lang="en-US"/>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17"/>
            <a:ext cx="11527365" cy="4811531"/>
          </a:xfrm>
          <a:prstGeom prst="rect">
            <a:avLst/>
          </a:prstGeom>
        </p:spPr>
        <p:txBody>
          <a:bodyPr lIns="0" rIns="0">
            <a:normAutofit/>
          </a:bodyPr>
          <a:lstStyle>
            <a:lvl1pPr>
              <a:defRPr sz="2133"/>
            </a:lvl1pPr>
          </a:lstStyle>
          <a:p>
            <a:pPr lvl="0"/>
            <a:r>
              <a:rPr lang="en-US"/>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87482"/>
          <a:stretch/>
        </p:blipFill>
        <p:spPr>
          <a:xfrm rot="10800000">
            <a:off x="-1" y="-2"/>
            <a:ext cx="122945" cy="68579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087784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325967" y="1722620"/>
            <a:ext cx="11538683" cy="4811531"/>
          </a:xfrm>
          <a:prstGeom prst="rect">
            <a:avLst/>
          </a:prstGeom>
        </p:spPr>
        <p:txBody>
          <a:bodyPr lIns="0" rIns="0">
            <a:normAutofit/>
          </a:bodyPr>
          <a:lstStyle>
            <a:lvl1pPr>
              <a:defRPr sz="2133"/>
            </a:lvl1pPr>
          </a:lstStyle>
          <a:p>
            <a:pPr lvl="0"/>
            <a:r>
              <a:rPr lang="en-US"/>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325967" y="887437"/>
            <a:ext cx="11538683" cy="585784"/>
          </a:xfrm>
          <a:prstGeom prst="rect">
            <a:avLst/>
          </a:prstGeom>
        </p:spPr>
        <p:txBody>
          <a:bodyPr wrap="square" lIns="0" rIns="0" anchor="ctr">
            <a:noAutofit/>
          </a:bodyPr>
          <a:lstStyle>
            <a:lvl1pPr>
              <a:defRPr lang="en-US" sz="3733" dirty="0">
                <a:solidFill>
                  <a:schemeClr val="tx1"/>
                </a:solidFill>
              </a:defRPr>
            </a:lvl1pPr>
          </a:lstStyle>
          <a:p>
            <a:pPr lvl="0"/>
            <a:r>
              <a:rPr lang="en-US"/>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1001852" y="453626"/>
            <a:ext cx="10188515" cy="22572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7" name="Rectangle 16">
            <a:extLst>
              <a:ext uri="{FF2B5EF4-FFF2-40B4-BE49-F238E27FC236}">
                <a16:creationId xmlns:a16="http://schemas.microsoft.com/office/drawing/2014/main" id="{615CB91B-2897-ED46-B47F-C9C35DEBBEDD}"/>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2592130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69" y="202253"/>
            <a:ext cx="10564064"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1289051" y="1126967"/>
            <a:ext cx="10557527" cy="5407184"/>
          </a:xfrm>
          <a:prstGeom prst="rect">
            <a:avLst/>
          </a:prstGeom>
        </p:spPr>
        <p:txBody>
          <a:bodyPr lIns="0" rIns="0">
            <a:normAutofit/>
          </a:bodyPr>
          <a:lstStyle>
            <a:lvl1pPr>
              <a:defRPr sz="2133"/>
            </a:lvl1pPr>
          </a:lstStyle>
          <a:p>
            <a:pPr lvl="0"/>
            <a:r>
              <a:rPr lang="en-US"/>
              <a:t>Content</a:t>
            </a:r>
          </a:p>
        </p:txBody>
      </p:sp>
      <p:sp>
        <p:nvSpPr>
          <p:cNvPr id="9" name="Rectangle 8">
            <a:extLst>
              <a:ext uri="{FF2B5EF4-FFF2-40B4-BE49-F238E27FC236}">
                <a16:creationId xmlns:a16="http://schemas.microsoft.com/office/drawing/2014/main" id="{39E9BC10-73D0-6B48-BED2-4FC54EE94A4B}"/>
              </a:ext>
            </a:extLst>
          </p:cNvPr>
          <p:cNvSpPr/>
          <p:nvPr userDrawn="1"/>
        </p:nvSpPr>
        <p:spPr>
          <a:xfrm>
            <a:off x="329321" y="6223503"/>
            <a:ext cx="966080" cy="369332"/>
          </a:xfrm>
          <a:prstGeom prst="rect">
            <a:avLst/>
          </a:prstGeom>
        </p:spPr>
        <p:txBody>
          <a:bodyPr wrap="none" lIns="0" tIns="0" rIns="0" bIns="0" anchor="b">
            <a:noAutofit/>
          </a:bodyPr>
          <a:lstStyle/>
          <a:p>
            <a:pPr lvl="0"/>
            <a:r>
              <a:rPr lang="en-US" sz="1333" spc="-27" baseline="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userDrawn="1"/>
        </p:nvSpPr>
        <p:spPr>
          <a:xfrm>
            <a:off x="1289051"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85220539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01317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1" name="Rectangle 10">
            <a:extLst>
              <a:ext uri="{FF2B5EF4-FFF2-40B4-BE49-F238E27FC236}">
                <a16:creationId xmlns:a16="http://schemas.microsoft.com/office/drawing/2014/main" id="{23B81580-C246-6D46-A232-81815BA42B57}"/>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2624437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userDrawn="1"/>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3" name="Subtitle 2"/>
          <p:cNvSpPr>
            <a:spLocks noGrp="1"/>
          </p:cNvSpPr>
          <p:nvPr>
            <p:ph type="subTitle" idx="1" hasCustomPrompt="1"/>
          </p:nvPr>
        </p:nvSpPr>
        <p:spPr>
          <a:xfrm>
            <a:off x="975333" y="1704576"/>
            <a:ext cx="10215033"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5330851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userDrawn="1"/>
        </p:nvSpPr>
        <p:spPr>
          <a:xfrm>
            <a:off x="1" y="-1"/>
            <a:ext cx="12191999" cy="68580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2" name="Title 1"/>
          <p:cNvSpPr>
            <a:spLocks noGrp="1"/>
          </p:cNvSpPr>
          <p:nvPr>
            <p:ph type="ctrTitle" hasCustomPrompt="1"/>
          </p:nvPr>
        </p:nvSpPr>
        <p:spPr>
          <a:xfrm>
            <a:off x="982133" y="948749"/>
            <a:ext cx="10215033"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75332"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095551"/>
            <a:ext cx="4632960" cy="4438600"/>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975333" y="453626"/>
            <a:ext cx="1021503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8191426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289270" y="1704576"/>
            <a:ext cx="9907897" cy="361637"/>
          </a:xfrm>
          <a:prstGeom prst="rect">
            <a:avLst/>
          </a:prstGeom>
        </p:spPr>
        <p:txBody>
          <a:bodyPr wrap="square" lIns="0" rIns="0" anchor="t">
            <a:spAutoFit/>
          </a:bodyPr>
          <a:lstStyle>
            <a:lvl1pPr marL="0" marR="0" indent="0" algn="l" defTabSz="1219170" rtl="0" eaLnBrk="1" fontAlgn="auto" latinLnBrk="0" hangingPunct="1">
              <a:lnSpc>
                <a:spcPts val="2133"/>
              </a:lnSpc>
              <a:spcBef>
                <a:spcPts val="1333"/>
              </a:spcBef>
              <a:spcAft>
                <a:spcPts val="0"/>
              </a:spcAft>
              <a:buClrTx/>
              <a:buSzTx/>
              <a:buFont typeface="Arial"/>
              <a:buNone/>
              <a:tabLst/>
              <a:defRPr sz="2133" baseline="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69"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6564207" y="2607228"/>
            <a:ext cx="4632960" cy="3926923"/>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userDrawn="1"/>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6465452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1289270" y="2004013"/>
            <a:ext cx="4669551"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6564207" y="2021271"/>
            <a:ext cx="4632960" cy="4512879"/>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70" y="948749"/>
            <a:ext cx="9907897"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1289269" y="453626"/>
            <a:ext cx="9901096"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userDrawn="1"/>
        </p:nvCxnSpPr>
        <p:spPr>
          <a:xfrm>
            <a:off x="1270000" y="346649"/>
            <a:ext cx="9927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345196309"/>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3649199" y="1641602"/>
            <a:ext cx="821259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3651318" y="948749"/>
            <a:ext cx="82048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49198" y="2474853"/>
            <a:ext cx="8214716"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userDrawn="1"/>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userDrawn="1"/>
        </p:nvSpPr>
        <p:spPr>
          <a:xfrm>
            <a:off x="3649198"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6951736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1289269" y="202253"/>
            <a:ext cx="10564064" cy="640175"/>
          </a:xfrm>
          <a:prstGeom prst="rect">
            <a:avLst/>
          </a:prstGeom>
        </p:spPr>
        <p:txBody>
          <a:bodyPr wrap="square" lIns="0" rIns="0" anchor="t">
            <a:noAutofit/>
          </a:bodyPr>
          <a:lstStyle>
            <a:lvl1pPr algn="l">
              <a:defRPr sz="3733" baseline="0">
                <a:solidFill>
                  <a:schemeClr val="tx1"/>
                </a:solidFill>
              </a:defRPr>
            </a:lvl1pPr>
          </a:lstStyle>
          <a:p>
            <a:r>
              <a:rPr lang="en-US"/>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982133" cy="68579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1289051" y="1126967"/>
            <a:ext cx="10557527" cy="5407184"/>
          </a:xfrm>
          <a:prstGeom prst="rect">
            <a:avLst/>
          </a:prstGeom>
        </p:spPr>
        <p:txBody>
          <a:bodyPr lIns="0" rIns="0">
            <a:normAutofit/>
          </a:bodyPr>
          <a:lstStyle>
            <a:lvl1pPr>
              <a:defRPr sz="2133"/>
            </a:lvl1pPr>
          </a:lstStyle>
          <a:p>
            <a:pPr lvl="0"/>
            <a:r>
              <a:rPr lang="en-US"/>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329321" y="6223503"/>
            <a:ext cx="966080" cy="369332"/>
          </a:xfrm>
          <a:prstGeom prst="rect">
            <a:avLst/>
          </a:prstGeom>
        </p:spPr>
        <p:txBody>
          <a:bodyPr wrap="none" lIns="0" tIns="0" rIns="0" bIns="0" anchor="b">
            <a:noAutofit/>
          </a:bodyPr>
          <a:lstStyle/>
          <a:p>
            <a:pPr lvl="0"/>
            <a:r>
              <a:rPr lang="en-US" sz="1333" spc="-27" baseline="0">
                <a:solidFill>
                  <a:schemeClr val="bg1"/>
                </a:solidFill>
              </a:rPr>
              <a:t>ni.com</a:t>
            </a:r>
          </a:p>
        </p:txBody>
      </p:sp>
    </p:spTree>
    <p:extLst>
      <p:ext uri="{BB962C8B-B14F-4D97-AF65-F5344CB8AC3E}">
        <p14:creationId xmlns:p14="http://schemas.microsoft.com/office/powerpoint/2010/main" val="1419184503"/>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3633455" y="2008676"/>
            <a:ext cx="8222728" cy="4525475"/>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6" name="Rectangle 15">
            <a:extLst>
              <a:ext uri="{FF2B5EF4-FFF2-40B4-BE49-F238E27FC236}">
                <a16:creationId xmlns:a16="http://schemas.microsoft.com/office/drawing/2014/main" id="{B6FC48D4-4D70-7549-A6A0-74D47EA8F98F}"/>
              </a:ext>
            </a:extLst>
          </p:cNvPr>
          <p:cNvSpPr/>
          <p:nvPr userDrawn="1"/>
        </p:nvSpPr>
        <p:spPr>
          <a:xfrm>
            <a:off x="2711450" y="6214337"/>
            <a:ext cx="654049" cy="369332"/>
          </a:xfrm>
          <a:prstGeom prst="rect">
            <a:avLst/>
          </a:prstGeom>
        </p:spPr>
        <p:txBody>
          <a:bodyPr wrap="none" lIns="0" tIns="0" rIns="0" bIns="0" anchor="b">
            <a:noAutofit/>
          </a:bodyPr>
          <a:lstStyle/>
          <a:p>
            <a:pPr lvl="0"/>
            <a:r>
              <a:rPr lang="en-US" sz="1333" spc="-27" baseline="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3651319" y="453625"/>
            <a:ext cx="7545848" cy="205184"/>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00867" y="336972"/>
            <a:ext cx="338667" cy="225749"/>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961035" y="1"/>
            <a:ext cx="2364317"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3651319" y="948749"/>
            <a:ext cx="820201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userDrawn="1"/>
        </p:nvCxnSpPr>
        <p:spPr>
          <a:xfrm>
            <a:off x="3649198" y="346649"/>
            <a:ext cx="7547969"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userDrawn="1"/>
        </p:nvSpPr>
        <p:spPr>
          <a:xfrm>
            <a:off x="3649198"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70358961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5993729" y="1641602"/>
            <a:ext cx="586806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4334" y="2474853"/>
            <a:ext cx="586958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userDrawn="1"/>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userDrawn="1"/>
        </p:nvSpPr>
        <p:spPr>
          <a:xfrm>
            <a:off x="599373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4195316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5995849" y="948749"/>
            <a:ext cx="5868065"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5993730" y="2003386"/>
            <a:ext cx="5869580" cy="4530764"/>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961035" y="1"/>
            <a:ext cx="4737100"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5993731" y="453626"/>
            <a:ext cx="5203437"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userDrawn="1"/>
        </p:nvCxnSpPr>
        <p:spPr>
          <a:xfrm>
            <a:off x="5993730" y="346649"/>
            <a:ext cx="52034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userDrawn="1"/>
        </p:nvSpPr>
        <p:spPr>
          <a:xfrm>
            <a:off x="599373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278446049"/>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1279851" y="1641602"/>
            <a:ext cx="3501637"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281970" y="948749"/>
            <a:ext cx="3501636"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066" y="2474853"/>
            <a:ext cx="3502540" cy="4059297"/>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userDrawn="1"/>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userDrawn="1"/>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010502540"/>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2" y="-3"/>
            <a:ext cx="982135" cy="6857980"/>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1281970" y="1998109"/>
            <a:ext cx="3449727" cy="4536041"/>
          </a:xfrm>
          <a:prstGeom prst="rect">
            <a:avLst/>
          </a:prstGeom>
        </p:spPr>
        <p:txBody>
          <a:bodyPr wrap="square" lIns="0" tIns="0" rIns="0" bIns="0" anchor="t">
            <a:noAutofit/>
          </a:bodyPr>
          <a:lstStyle>
            <a:lvl1pPr marL="0" indent="0">
              <a:buFont typeface="Arial" panose="020B0604020202020204" pitchFamily="34" charset="0"/>
              <a:buNone/>
              <a:defRPr sz="1867"/>
            </a:lvl1pPr>
          </a:lstStyle>
          <a:p>
            <a:pPr lvl="0"/>
            <a:r>
              <a:rPr lang="en-US"/>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5077083" y="1"/>
            <a:ext cx="7107767" cy="6858001"/>
          </a:xfrm>
          <a:prstGeom prst="rect">
            <a:avLst/>
          </a:prstGeom>
          <a:solidFill>
            <a:schemeClr val="bg1">
              <a:lumMod val="95000"/>
            </a:schemeClr>
          </a:solidFill>
        </p:spPr>
        <p:txBody>
          <a:bodyPr wrap="square" anchor="ctr">
            <a:noAutofit/>
          </a:bodyPr>
          <a:lstStyle>
            <a:lvl1pPr algn="ctr">
              <a:defRPr sz="1400">
                <a:solidFill>
                  <a:schemeClr val="tx2"/>
                </a:solidFill>
              </a:defRPr>
            </a:lvl1pPr>
          </a:lstStyle>
          <a:p>
            <a:r>
              <a:rPr lang="zh-CN" altLang="en-US"/>
              <a:t>单击图标添加图片</a:t>
            </a:r>
            <a:endParaRPr lang="en-US"/>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1281970" y="948749"/>
            <a:ext cx="3449727"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1281970" y="453626"/>
            <a:ext cx="2834889"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userDrawn="1"/>
        </p:nvCxnSpPr>
        <p:spPr>
          <a:xfrm>
            <a:off x="1279851" y="346649"/>
            <a:ext cx="27897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userDrawn="1"/>
        </p:nvSpPr>
        <p:spPr>
          <a:xfrm>
            <a:off x="414581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345928250"/>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userDrawn="1"/>
        </p:nvSpPr>
        <p:spPr>
          <a:xfrm>
            <a:off x="656169" y="-1"/>
            <a:ext cx="5452809" cy="68580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userDrawn="1"/>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343806" y="948747"/>
            <a:ext cx="4433239" cy="1149032"/>
          </a:xfrm>
          <a:prstGeom prst="rect">
            <a:avLst/>
          </a:prstGeom>
        </p:spPr>
        <p:txBody>
          <a:bodyPr vert="horz" wrap="square" lIns="0" tIns="0" rIns="0" bIns="0" rtlCol="0" anchor="t">
            <a:noAutofit/>
          </a:bodyPr>
          <a:lstStyle>
            <a:lvl1pPr>
              <a:lnSpc>
                <a:spcPct val="100000"/>
              </a:lnSpc>
              <a:defRPr sz="3733">
                <a:solidFill>
                  <a:schemeClr val="bg1"/>
                </a:solidFill>
              </a:defRPr>
            </a:lvl1pPr>
          </a:lstStyle>
          <a:p>
            <a:r>
              <a:rPr lang="en-US"/>
              <a:t>Heading</a:t>
            </a:r>
            <a:br>
              <a:rPr lang="en-US"/>
            </a:br>
            <a:r>
              <a:rPr lang="en-US"/>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341078" y="2577122"/>
            <a:ext cx="4433239" cy="3957028"/>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smtClean="0">
                <a:solidFill>
                  <a:schemeClr val="bg1"/>
                </a:solidFill>
                <a:latin typeface="+mn-lt"/>
                <a:ea typeface="Arial" charset="0"/>
                <a:cs typeface="Arial" charset="0"/>
              </a:defRPr>
            </a:lvl1pPr>
          </a:lstStyle>
          <a:p>
            <a:pPr lvl="0"/>
            <a:r>
              <a:rPr lang="en-US"/>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343807" y="453626"/>
            <a:ext cx="3393293" cy="21058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6439180" y="-2"/>
            <a:ext cx="5751089" cy="6858001"/>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sp>
        <p:nvSpPr>
          <p:cNvPr id="29" name="Rectangle 28">
            <a:extLst>
              <a:ext uri="{FF2B5EF4-FFF2-40B4-BE49-F238E27FC236}">
                <a16:creationId xmlns:a16="http://schemas.microsoft.com/office/drawing/2014/main" id="{1524F6A8-44C2-814A-8B5F-3EFB65BFD77D}"/>
              </a:ext>
            </a:extLst>
          </p:cNvPr>
          <p:cNvSpPr/>
          <p:nvPr userDrawn="1"/>
        </p:nvSpPr>
        <p:spPr>
          <a:xfrm>
            <a:off x="6110711" y="-1"/>
            <a:ext cx="328468"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90668" cy="68579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userDrawn="1"/>
        </p:nvCxnSpPr>
        <p:spPr>
          <a:xfrm>
            <a:off x="1341079" y="346649"/>
            <a:ext cx="3768484"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userDrawn="1"/>
        </p:nvSpPr>
        <p:spPr>
          <a:xfrm>
            <a:off x="5185763" y="197580"/>
            <a:ext cx="591283" cy="244659"/>
          </a:xfrm>
          <a:prstGeom prst="rect">
            <a:avLst/>
          </a:prstGeom>
        </p:spPr>
        <p:txBody>
          <a:bodyPr wrap="none" lIns="0" tIns="0" rIns="0" bIns="0" anchor="ctr">
            <a:noAutofit/>
          </a:bodyPr>
          <a:lstStyle/>
          <a:p>
            <a:pPr lvl="0" algn="r"/>
            <a:r>
              <a:rPr lang="en-US" sz="1333" spc="-27" baseline="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userDrawn="1"/>
        </p:nvSpPr>
        <p:spPr>
          <a:xfrm>
            <a:off x="1289270"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235684043"/>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userDrawn="1"/>
        </p:nvSpPr>
        <p:spPr>
          <a:xfrm>
            <a:off x="0" y="0"/>
            <a:ext cx="12192000" cy="6858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6096000" y="1642589"/>
            <a:ext cx="5125545" cy="420564"/>
          </a:xfrm>
          <a:prstGeom prst="rect">
            <a:avLst/>
          </a:prstGeom>
        </p:spPr>
        <p:txBody>
          <a:bodyPr wrap="square" lIns="0" rIns="0" anchor="t">
            <a:spAutoFit/>
          </a:bodyPr>
          <a:lstStyle>
            <a:lvl1pPr marL="0" indent="0">
              <a:buFont typeface="Arial" panose="020B0604020202020204" pitchFamily="34" charset="0"/>
              <a:buNone/>
              <a:defRPr sz="2133"/>
            </a:lvl1pPr>
          </a:lstStyle>
          <a:p>
            <a:pPr lvl="0"/>
            <a:r>
              <a:rPr lang="en-US"/>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6098120" y="948747"/>
            <a:ext cx="5113411" cy="574516"/>
          </a:xfrm>
          <a:prstGeom prst="rect">
            <a:avLst/>
          </a:prstGeom>
        </p:spPr>
        <p:txBody>
          <a:bodyPr vert="horz" wrap="square" lIns="0" tIns="0" rIns="0" bIns="0" rtlCol="0" anchor="t">
            <a:noAutofit/>
          </a:bodyPr>
          <a:lstStyle>
            <a:lvl1pPr>
              <a:defRPr lang="en-US" sz="3733" dirty="0">
                <a:solidFill>
                  <a:schemeClr val="tx1"/>
                </a:solidFill>
              </a:defRPr>
            </a:lvl1pPr>
          </a:lstStyle>
          <a:p>
            <a:pPr lvl="0">
              <a:lnSpc>
                <a:spcPct val="100000"/>
              </a:lnSpc>
            </a:pPr>
            <a:r>
              <a:rPr lang="en-US"/>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6096001" y="2545402"/>
            <a:ext cx="5101167" cy="3988749"/>
          </a:xfrm>
          <a:prstGeom prst="rect">
            <a:avLst/>
          </a:prstGeom>
        </p:spPr>
        <p:txBody>
          <a:bodyPr wrap="square" lIns="0" tIns="0" rIns="0" bIns="0" anchor="t">
            <a:noAutofit/>
          </a:bodyPr>
          <a:lstStyle>
            <a:lvl1pPr marL="0" indent="0">
              <a:buFont typeface="Arial" panose="020B0604020202020204" pitchFamily="34" charset="0"/>
              <a:buNone/>
              <a:defRPr lang="en-US" sz="1867" b="0" i="0" kern="1200" baseline="0" dirty="0">
                <a:solidFill>
                  <a:schemeClr val="tx1"/>
                </a:solidFill>
                <a:latin typeface="+mn-lt"/>
                <a:ea typeface="Arial"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Body Copy </a:t>
            </a:r>
          </a:p>
        </p:txBody>
      </p:sp>
      <p:sp>
        <p:nvSpPr>
          <p:cNvPr id="30" name="Rectangle 29">
            <a:extLst>
              <a:ext uri="{FF2B5EF4-FFF2-40B4-BE49-F238E27FC236}">
                <a16:creationId xmlns:a16="http://schemas.microsoft.com/office/drawing/2014/main" id="{D175A266-A475-664F-825C-760A21AB5335}"/>
              </a:ext>
            </a:extLst>
          </p:cNvPr>
          <p:cNvSpPr/>
          <p:nvPr userDrawn="1"/>
        </p:nvSpPr>
        <p:spPr>
          <a:xfrm>
            <a:off x="5446686" y="-1"/>
            <a:ext cx="318812" cy="68580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982135" y="-2"/>
            <a:ext cx="4464549" cy="6858003"/>
          </a:xfrm>
          <a:prstGeom prst="rect">
            <a:avLst/>
          </a:prstGeom>
          <a:solidFill>
            <a:schemeClr val="bg1">
              <a:lumMod val="95000"/>
            </a:schemeClr>
          </a:solidFill>
        </p:spPr>
        <p:txBody>
          <a:bodyPr anchor="ctr"/>
          <a:lstStyle>
            <a:lvl1pPr algn="ctr">
              <a:defRPr sz="1400">
                <a:solidFill>
                  <a:schemeClr val="tx2"/>
                </a:solidFill>
              </a:defRPr>
            </a:lvl1pPr>
          </a:lstStyle>
          <a:p>
            <a:r>
              <a:rPr lang="zh-CN" altLang="en-US"/>
              <a:t>单击图标添加图片</a:t>
            </a:r>
            <a:endParaRPr lang="en-US"/>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1"/>
            <a:ext cx="982133" cy="68579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6650"/>
            <a:ext cx="337355" cy="225749"/>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userDrawn="1"/>
        </p:nvCxnSpPr>
        <p:spPr>
          <a:xfrm>
            <a:off x="6096001" y="346649"/>
            <a:ext cx="510116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userDrawn="1"/>
        </p:nvSpPr>
        <p:spPr>
          <a:xfrm>
            <a:off x="6095999"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803435594"/>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5063067" y="1"/>
            <a:ext cx="4415367" cy="2508932"/>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5067302" y="2836582"/>
            <a:ext cx="4411133" cy="4021420"/>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804575" y="-1"/>
            <a:ext cx="2387427" cy="3992247"/>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9806517" y="4364567"/>
            <a:ext cx="2387427" cy="2493435"/>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pic>
        <p:nvPicPr>
          <p:cNvPr id="21" name="Image">
            <a:extLst>
              <a:ext uri="{FF2B5EF4-FFF2-40B4-BE49-F238E27FC236}">
                <a16:creationId xmlns:a16="http://schemas.microsoft.com/office/drawing/2014/main" id="{48B1FD06-0461-CD4B-BA18-DEF9E6300FA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userDrawn="1"/>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982135" y="453626"/>
            <a:ext cx="3106239" cy="22574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323852" y="961874"/>
            <a:ext cx="4413248" cy="1136169"/>
          </a:xfrm>
          <a:prstGeom prst="rect">
            <a:avLst/>
          </a:prstGeom>
        </p:spPr>
        <p:txBody>
          <a:bodyPr wrap="square" lIns="0" rIns="0" anchor="t">
            <a:noAutofit/>
          </a:bodyPr>
          <a:lstStyle>
            <a:lvl1pPr marL="0" marR="0" indent="0" algn="l" defTabSz="1219170" rtl="0" eaLnBrk="1" fontAlgn="auto" latinLnBrk="0" hangingPunct="1">
              <a:lnSpc>
                <a:spcPct val="90000"/>
              </a:lnSpc>
              <a:spcBef>
                <a:spcPct val="0"/>
              </a:spcBef>
              <a:spcAft>
                <a:spcPts val="0"/>
              </a:spcAft>
              <a:buClrTx/>
              <a:buSzTx/>
              <a:buFontTx/>
              <a:buNone/>
              <a:tabLst/>
              <a:defRPr sz="3733" baseline="0">
                <a:solidFill>
                  <a:schemeClr val="tx1"/>
                </a:solidFill>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a:t>Heading</a:t>
            </a:r>
            <a:br>
              <a:rPr lang="en-US"/>
            </a:br>
            <a:r>
              <a:rPr lang="en-US">
                <a:solidFill>
                  <a:schemeClr val="tx1"/>
                </a:solidFill>
              </a:rPr>
              <a:t>Heading</a:t>
            </a:r>
            <a:endParaRPr lang="en-US"/>
          </a:p>
        </p:txBody>
      </p:sp>
      <p:sp>
        <p:nvSpPr>
          <p:cNvPr id="19" name="Rectangle 18">
            <a:extLst>
              <a:ext uri="{FF2B5EF4-FFF2-40B4-BE49-F238E27FC236}">
                <a16:creationId xmlns:a16="http://schemas.microsoft.com/office/drawing/2014/main" id="{5144277E-FEFB-084B-97C5-5099095E4C59}"/>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4832696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00938"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9364165"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6535314" y="96187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3700939"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9364165" y="3765583"/>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6535314" y="3773001"/>
            <a:ext cx="2494692" cy="2450144"/>
          </a:xfrm>
          <a:prstGeom prst="rect">
            <a:avLst/>
          </a:prstGeom>
          <a:solidFill>
            <a:schemeClr val="bg1">
              <a:lumMod val="95000"/>
            </a:schemeClr>
          </a:solidFill>
        </p:spPr>
        <p:txBody>
          <a:bodyPr anchor="ctr"/>
          <a:lstStyle>
            <a:lvl1pPr algn="ctr">
              <a:defRPr sz="1333">
                <a:solidFill>
                  <a:schemeClr val="tx2"/>
                </a:solidFill>
              </a:defRPr>
            </a:lvl1pPr>
          </a:lstStyle>
          <a:p>
            <a:r>
              <a:rPr lang="zh-CN" altLang="en-US"/>
              <a:t>单击图标添加图片</a:t>
            </a:r>
            <a:endParaRPr lang="en-US"/>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333145" y="2522847"/>
            <a:ext cx="3017431" cy="39885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323853" y="961872"/>
            <a:ext cx="3037401" cy="1136173"/>
          </a:xfrm>
          <a:prstGeom prst="rect">
            <a:avLst/>
          </a:prstGeom>
        </p:spPr>
        <p:txBody>
          <a:bodyPr wrap="square" lIns="0" rIns="0" anchor="t">
            <a:noAutofit/>
          </a:bodyPr>
          <a:lstStyle>
            <a:lvl1pPr algn="l">
              <a:defRPr sz="3733" baseline="0">
                <a:solidFill>
                  <a:schemeClr val="tx1"/>
                </a:solidFill>
              </a:defRPr>
            </a:lvl1pPr>
          </a:lstStyle>
          <a:p>
            <a:r>
              <a:rPr lang="en-US"/>
              <a:t>Heading</a:t>
            </a:r>
            <a:br>
              <a:rPr lang="en-US"/>
            </a:br>
            <a:r>
              <a:rPr lang="en-US"/>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userDrawn="1"/>
        </p:nvCxnSpPr>
        <p:spPr>
          <a:xfrm>
            <a:off x="982134" y="346649"/>
            <a:ext cx="10215033"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userDrawn="1"/>
        </p:nvSpPr>
        <p:spPr>
          <a:xfrm>
            <a:off x="11273367"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982135" y="453626"/>
            <a:ext cx="10215032" cy="225749"/>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sp>
        <p:nvSpPr>
          <p:cNvPr id="18" name="Rectangle 17">
            <a:extLst>
              <a:ext uri="{FF2B5EF4-FFF2-40B4-BE49-F238E27FC236}">
                <a16:creationId xmlns:a16="http://schemas.microsoft.com/office/drawing/2014/main" id="{B5CBA8B1-629C-BA48-8303-288C7AB7CF09}"/>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5205989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5063065" y="0"/>
            <a:ext cx="4411135" cy="6858000"/>
          </a:xfrm>
          <a:prstGeom prst="rect">
            <a:avLst/>
          </a:prstGeom>
          <a:solidFill>
            <a:schemeClr val="bg1">
              <a:lumMod val="95000"/>
            </a:schemeClr>
          </a:solidFill>
        </p:spPr>
        <p:txBody>
          <a:bodyPr anchor="ctr"/>
          <a:lstStyle>
            <a:lvl1pPr marL="0" indent="0" algn="ctr">
              <a:buFont typeface="Arial" panose="020B0604020202020204" pitchFamily="34" charset="0"/>
              <a:buNone/>
              <a:defRPr sz="1867">
                <a:solidFill>
                  <a:schemeClr val="tx2"/>
                </a:solidFill>
              </a:defRPr>
            </a:lvl1pPr>
          </a:lstStyle>
          <a:p>
            <a:r>
              <a:rPr lang="zh-CN" altLang="en-US"/>
              <a:t>单击图标添加图片</a:t>
            </a:r>
            <a:endParaRPr lang="en-US"/>
          </a:p>
        </p:txBody>
      </p:sp>
      <p:sp>
        <p:nvSpPr>
          <p:cNvPr id="2" name="Title 1"/>
          <p:cNvSpPr>
            <a:spLocks noGrp="1"/>
          </p:cNvSpPr>
          <p:nvPr>
            <p:ph type="ctrTitle" hasCustomPrompt="1"/>
          </p:nvPr>
        </p:nvSpPr>
        <p:spPr>
          <a:xfrm>
            <a:off x="321733" y="948749"/>
            <a:ext cx="4434124" cy="1149299"/>
          </a:xfrm>
          <a:prstGeom prst="rect">
            <a:avLst/>
          </a:prstGeom>
        </p:spPr>
        <p:txBody>
          <a:bodyPr wrap="square" lIns="0" rIns="0" anchor="t">
            <a:noAutofit/>
          </a:bodyPr>
          <a:lstStyle>
            <a:lvl1pPr>
              <a:defRPr lang="en-US" sz="3733" dirty="0">
                <a:solidFill>
                  <a:schemeClr val="tx1"/>
                </a:solidFill>
              </a:defRPr>
            </a:lvl1pPr>
          </a:lstStyle>
          <a:p>
            <a:pPr marL="0" marR="0" lvl="0" indent="0" fontAlgn="auto">
              <a:spcAft>
                <a:spcPts val="0"/>
              </a:spcAft>
              <a:buClrTx/>
              <a:buSzTx/>
              <a:buFontTx/>
              <a:tabLst/>
            </a:pPr>
            <a:r>
              <a:rPr lang="en-US"/>
              <a:t>Customer Story</a:t>
            </a:r>
            <a:br>
              <a:rPr lang="en-US"/>
            </a:br>
            <a:r>
              <a:rPr lang="en-US"/>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
          <a:stretch/>
        </p:blipFill>
        <p:spPr>
          <a:xfrm>
            <a:off x="11546415" y="-1"/>
            <a:ext cx="656168" cy="68580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userDrawn="1"/>
        </p:nvSpPr>
        <p:spPr>
          <a:xfrm>
            <a:off x="9474201" y="-1"/>
            <a:ext cx="2061633" cy="68580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a:endParaRPr lang="en-US" sz="2133"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9812866" y="334434"/>
            <a:ext cx="1384301" cy="185208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9812866" y="2523452"/>
            <a:ext cx="1384301" cy="1841115"/>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9812866" y="4684762"/>
            <a:ext cx="1384301" cy="1849389"/>
          </a:xfrm>
          <a:prstGeom prst="rect">
            <a:avLst/>
          </a:prstGeom>
        </p:spPr>
        <p:txBody>
          <a:bodyPr lIns="0" rIns="0"/>
          <a:lstStyle>
            <a:lvl1pPr marL="228594" marR="0" indent="-228594" algn="l" defTabSz="1219170" rtl="0" eaLnBrk="1" fontAlgn="auto" latinLnBrk="0" hangingPunct="1">
              <a:lnSpc>
                <a:spcPct val="100000"/>
              </a:lnSpc>
              <a:spcBef>
                <a:spcPts val="0"/>
              </a:spcBef>
              <a:spcAft>
                <a:spcPts val="800"/>
              </a:spcAft>
              <a:buClr>
                <a:schemeClr val="bg1"/>
              </a:buClr>
              <a:buSzPct val="70000"/>
              <a:buFont typeface="Arial" panose="020B0604020202020204" pitchFamily="34" charset="0"/>
              <a:buChar char="•"/>
              <a:tabLst>
                <a:tab pos="243834" algn="l"/>
              </a:tabLst>
              <a:defRPr sz="1467" spc="-4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marL="121917" marR="0" lvl="0" indent="-121917" algn="l" defTabSz="121917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243834" algn="l"/>
              </a:tabLst>
              <a:defRPr/>
            </a:pPr>
            <a:r>
              <a:rPr lang="en-US"/>
              <a:t>Bullets</a:t>
            </a:r>
          </a:p>
          <a:p>
            <a:pPr lvl="0"/>
            <a:endParaRPr lang="en-US"/>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989287" y="453626"/>
            <a:ext cx="3099087" cy="216263"/>
          </a:xfrm>
          <a:prstGeom prst="rect">
            <a:avLst/>
          </a:prstGeom>
        </p:spPr>
        <p:txBody>
          <a:bodyPr wrap="square" lIns="0" tIns="0" rIns="0" bIns="0" anchor="t">
            <a:noAutofit/>
          </a:bodyPr>
          <a:lstStyle>
            <a:lvl1pPr marL="0" indent="0">
              <a:buFont typeface="Arial" panose="020B0604020202020204" pitchFamily="34" charset="0"/>
              <a:buNone/>
              <a:defRPr lang="en-US" sz="1333" b="0" i="0" kern="1200" spc="-53"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1219170" rtl="0" eaLnBrk="1" fontAlgn="auto" latinLnBrk="0" hangingPunct="1">
              <a:lnSpc>
                <a:spcPct val="100000"/>
              </a:lnSpc>
              <a:spcBef>
                <a:spcPts val="533"/>
              </a:spcBef>
              <a:spcAft>
                <a:spcPts val="0"/>
              </a:spcAft>
              <a:buClr>
                <a:schemeClr val="bg2">
                  <a:lumMod val="50000"/>
                </a:schemeClr>
              </a:buClr>
              <a:buSzPct val="70000"/>
              <a:buFont typeface="Arial" panose="020B0604020202020204" pitchFamily="34" charset="0"/>
              <a:buNone/>
              <a:tabLst>
                <a:tab pos="243834" algn="l"/>
              </a:tabLst>
            </a:pPr>
            <a:r>
              <a:rPr lang="en-US"/>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5967" y="345179"/>
            <a:ext cx="337355" cy="225748"/>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userDrawn="1"/>
        </p:nvCxnSpPr>
        <p:spPr>
          <a:xfrm>
            <a:off x="982133" y="346649"/>
            <a:ext cx="310624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userDrawn="1"/>
        </p:nvSpPr>
        <p:spPr>
          <a:xfrm>
            <a:off x="4164573" y="197580"/>
            <a:ext cx="591283" cy="244659"/>
          </a:xfrm>
          <a:prstGeom prst="rect">
            <a:avLst/>
          </a:prstGeom>
        </p:spPr>
        <p:txBody>
          <a:bodyPr wrap="none" lIns="0" tIns="0" rIns="0" bIns="0" anchor="ctr">
            <a:noAutofit/>
          </a:bodyPr>
          <a:lstStyle/>
          <a:p>
            <a:pPr lvl="0" algn="r"/>
            <a:r>
              <a:rPr lang="en-US" sz="1333" spc="-27" baseline="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333144" y="2522847"/>
            <a:ext cx="4391256" cy="4011303"/>
          </a:xfrm>
          <a:prstGeom prst="rect">
            <a:avLst/>
          </a:prstGeom>
        </p:spPr>
        <p:txBody>
          <a:bodyPr lIns="0" tIns="0" rIns="0" anchor="t">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sz="1867">
                <a:solidFill>
                  <a:schemeClr val="tx1"/>
                </a:solidFill>
              </a:defRPr>
            </a:lvl1pPr>
          </a:lstStyle>
          <a:p>
            <a:pPr lvl="0"/>
            <a:r>
              <a:rPr lang="en-US"/>
              <a:t>Body Copy</a:t>
            </a:r>
          </a:p>
        </p:txBody>
      </p:sp>
      <p:sp>
        <p:nvSpPr>
          <p:cNvPr id="20" name="Rectangle 19">
            <a:extLst>
              <a:ext uri="{FF2B5EF4-FFF2-40B4-BE49-F238E27FC236}">
                <a16:creationId xmlns:a16="http://schemas.microsoft.com/office/drawing/2014/main" id="{D9D0E891-AC48-A547-B730-B1FE4DDBFA0D}"/>
              </a:ext>
            </a:extLst>
          </p:cNvPr>
          <p:cNvSpPr/>
          <p:nvPr userDrawn="1"/>
        </p:nvSpPr>
        <p:spPr>
          <a:xfrm>
            <a:off x="325967" y="6613968"/>
            <a:ext cx="1808187" cy="164212"/>
          </a:xfrm>
          <a:prstGeom prst="rect">
            <a:avLst/>
          </a:prstGeom>
        </p:spPr>
        <p:txBody>
          <a:bodyPr wrap="none" lIns="0" tIns="0" rIns="0" bIns="0" anchor="ctr">
            <a:spAutoFit/>
          </a:bodyPr>
          <a:lstStyle/>
          <a:p>
            <a:pPr algn="l"/>
            <a:r>
              <a:rPr lang="en-US" sz="1067">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042143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7AD148-A345-7EBC-9E4E-73945E9FC72E}"/>
              </a:ext>
            </a:extLst>
          </p:cNvPr>
          <p:cNvSpPr txBox="1"/>
          <p:nvPr userDrawn="1">
            <p:extLst>
              <p:ext uri="{1162E1C5-73C7-4A58-AE30-91384D911F3F}">
                <p184:classification xmlns:p184="http://schemas.microsoft.com/office/powerpoint/2018/4/main" val="ftr"/>
              </p:ext>
            </p:extLst>
          </p:nvPr>
        </p:nvSpPr>
        <p:spPr>
          <a:xfrm>
            <a:off x="10669588" y="6705600"/>
            <a:ext cx="1550987" cy="152400"/>
          </a:xfrm>
          <a:prstGeom prst="rect">
            <a:avLst/>
          </a:prstGeom>
        </p:spPr>
        <p:txBody>
          <a:bodyPr horzOverflow="overflow" lIns="0" tIns="0" rIns="0" bIns="0">
            <a:spAutoFit/>
          </a:bodyPr>
          <a:lstStyle/>
          <a:p>
            <a:pPr algn="l"/>
            <a:r>
              <a:rPr lang="zh-CN" alt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524861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771" r:id="rId38"/>
  </p:sldLayoutIdLst>
  <p:txStyles>
    <p:titleStyle>
      <a:lvl1pPr algn="l" defTabSz="1219170" rtl="0" eaLnBrk="1" latinLnBrk="0" hangingPunct="1">
        <a:lnSpc>
          <a:spcPct val="90000"/>
        </a:lnSpc>
        <a:spcBef>
          <a:spcPct val="0"/>
        </a:spcBef>
        <a:buNone/>
        <a:defRPr sz="3200" b="0" i="0" kern="1000" spc="0" baseline="0">
          <a:solidFill>
            <a:schemeClr val="tx2"/>
          </a:solidFill>
          <a:latin typeface="+mj-lt"/>
          <a:ea typeface="Arial" charset="0"/>
          <a:cs typeface="Arial" charset="0"/>
        </a:defRPr>
      </a:lvl1pPr>
    </p:titleStyle>
    <p:body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lang="en-US" sz="2400" b="0" i="0" kern="1200" baseline="0" dirty="0" smtClean="0">
          <a:solidFill>
            <a:schemeClr val="tx1"/>
          </a:solidFill>
          <a:latin typeface="+mn-lt"/>
          <a:ea typeface="Arial" charset="0"/>
          <a:cs typeface="Arial" charset="0"/>
        </a:defRPr>
      </a:lvl1pPr>
      <a:lvl2pPr marL="365751" indent="0" algn="l" defTabSz="1219170" rtl="0" eaLnBrk="1" latinLnBrk="0" hangingPunct="1">
        <a:lnSpc>
          <a:spcPct val="90000"/>
        </a:lnSpc>
        <a:spcBef>
          <a:spcPts val="667"/>
        </a:spcBef>
        <a:buClr>
          <a:schemeClr val="bg2">
            <a:lumMod val="50000"/>
          </a:schemeClr>
        </a:buClr>
        <a:buSzPct val="70000"/>
        <a:buFont typeface="Wingdings" charset="2"/>
        <a:buNone/>
        <a:defRPr lang="en-US" sz="2133" b="0" i="0" kern="1200" baseline="0" dirty="0" smtClean="0">
          <a:solidFill>
            <a:schemeClr val="tx1"/>
          </a:solidFill>
          <a:latin typeface="+mn-lt"/>
          <a:ea typeface="+mn-ea"/>
          <a:cs typeface="Univers LT Std 45 Light"/>
        </a:defRPr>
      </a:lvl2pPr>
      <a:lvl3pPr marL="731502" indent="0" algn="l" defTabSz="1219170" rtl="0" eaLnBrk="1" latinLnBrk="0" hangingPunct="1">
        <a:lnSpc>
          <a:spcPct val="90000"/>
        </a:lnSpc>
        <a:spcBef>
          <a:spcPts val="667"/>
        </a:spcBef>
        <a:buClr>
          <a:schemeClr val="bg2">
            <a:lumMod val="50000"/>
          </a:schemeClr>
        </a:buClr>
        <a:buSzPct val="70000"/>
        <a:buFont typeface="Wingdings" charset="2"/>
        <a:buNone/>
        <a:defRPr lang="en-US" sz="1867" b="0" i="0" kern="1200" baseline="0" dirty="0" smtClean="0">
          <a:solidFill>
            <a:schemeClr val="tx1"/>
          </a:solidFill>
          <a:latin typeface="+mn-lt"/>
          <a:ea typeface="+mn-ea"/>
          <a:cs typeface="Univers LT Std 45 Light"/>
        </a:defRPr>
      </a:lvl3pPr>
      <a:lvl4pPr marL="975336" indent="0" algn="l" defTabSz="1219170" rtl="0" eaLnBrk="1" latinLnBrk="0" hangingPunct="1">
        <a:lnSpc>
          <a:spcPct val="90000"/>
        </a:lnSpc>
        <a:spcBef>
          <a:spcPts val="667"/>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9E74E7-04C7-7E44-C185-1E917C034C8B}"/>
              </a:ext>
            </a:extLst>
          </p:cNvPr>
          <p:cNvSpPr txBox="1"/>
          <p:nvPr userDrawn="1">
            <p:extLst>
              <p:ext uri="{1162E1C5-73C7-4A58-AE30-91384D911F3F}">
                <p184:classification xmlns:p184="http://schemas.microsoft.com/office/powerpoint/2018/4/main" val="ftr"/>
              </p:ext>
            </p:extLst>
          </p:nvPr>
        </p:nvSpPr>
        <p:spPr>
          <a:xfrm>
            <a:off x="10669588" y="6705600"/>
            <a:ext cx="1550987" cy="152400"/>
          </a:xfrm>
          <a:prstGeom prst="rect">
            <a:avLst/>
          </a:prstGeom>
        </p:spPr>
        <p:txBody>
          <a:bodyPr horzOverflow="overflow" lIns="0" tIns="0" rIns="0" bIns="0">
            <a:spAutoFit/>
          </a:bodyPr>
          <a:lstStyle/>
          <a:p>
            <a:pPr algn="l"/>
            <a:r>
              <a:rPr lang="zh-CN" alt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106209157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Lst>
  <p:txStyles>
    <p:titleStyle>
      <a:lvl1pPr algn="l" defTabSz="1219170" rtl="0" eaLnBrk="1" latinLnBrk="0" hangingPunct="1">
        <a:lnSpc>
          <a:spcPct val="90000"/>
        </a:lnSpc>
        <a:spcBef>
          <a:spcPct val="0"/>
        </a:spcBef>
        <a:buNone/>
        <a:defRPr sz="3200" b="0" i="0" kern="1000" spc="0" baseline="0">
          <a:solidFill>
            <a:schemeClr val="tx2"/>
          </a:solidFill>
          <a:latin typeface="+mj-lt"/>
          <a:ea typeface="Arial" charset="0"/>
          <a:cs typeface="Arial" charset="0"/>
        </a:defRPr>
      </a:lvl1pPr>
    </p:titleStyle>
    <p:body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lang="en-US" sz="2400" b="0" i="0" kern="1200" baseline="0" dirty="0" smtClean="0">
          <a:solidFill>
            <a:schemeClr val="tx1"/>
          </a:solidFill>
          <a:latin typeface="+mn-lt"/>
          <a:ea typeface="Arial" charset="0"/>
          <a:cs typeface="Arial" charset="0"/>
        </a:defRPr>
      </a:lvl1pPr>
      <a:lvl2pPr marL="365751" indent="0" algn="l" defTabSz="1219170" rtl="0" eaLnBrk="1" latinLnBrk="0" hangingPunct="1">
        <a:lnSpc>
          <a:spcPct val="90000"/>
        </a:lnSpc>
        <a:spcBef>
          <a:spcPts val="667"/>
        </a:spcBef>
        <a:buClr>
          <a:schemeClr val="bg2">
            <a:lumMod val="50000"/>
          </a:schemeClr>
        </a:buClr>
        <a:buSzPct val="70000"/>
        <a:buFont typeface="Wingdings" charset="2"/>
        <a:buNone/>
        <a:defRPr lang="en-US" sz="2133" b="0" i="0" kern="1200" baseline="0" dirty="0" smtClean="0">
          <a:solidFill>
            <a:schemeClr val="tx1"/>
          </a:solidFill>
          <a:latin typeface="+mn-lt"/>
          <a:ea typeface="+mn-ea"/>
          <a:cs typeface="Univers LT Std 45 Light"/>
        </a:defRPr>
      </a:lvl2pPr>
      <a:lvl3pPr marL="731502" indent="0" algn="l" defTabSz="1219170" rtl="0" eaLnBrk="1" latinLnBrk="0" hangingPunct="1">
        <a:lnSpc>
          <a:spcPct val="90000"/>
        </a:lnSpc>
        <a:spcBef>
          <a:spcPts val="667"/>
        </a:spcBef>
        <a:buClr>
          <a:schemeClr val="bg2">
            <a:lumMod val="50000"/>
          </a:schemeClr>
        </a:buClr>
        <a:buSzPct val="70000"/>
        <a:buFont typeface="Wingdings" charset="2"/>
        <a:buNone/>
        <a:defRPr lang="en-US" sz="1867" b="0" i="0" kern="1200" baseline="0" dirty="0" smtClean="0">
          <a:solidFill>
            <a:schemeClr val="tx1"/>
          </a:solidFill>
          <a:latin typeface="+mn-lt"/>
          <a:ea typeface="+mn-ea"/>
          <a:cs typeface="Univers LT Std 45 Light"/>
        </a:defRPr>
      </a:lvl3pPr>
      <a:lvl4pPr marL="975336" indent="0" algn="l" defTabSz="1219170" rtl="0" eaLnBrk="1" latinLnBrk="0" hangingPunct="1">
        <a:lnSpc>
          <a:spcPct val="90000"/>
        </a:lnSpc>
        <a:spcBef>
          <a:spcPts val="667"/>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E21830-85F2-21F3-3E14-315B75354964}"/>
              </a:ext>
            </a:extLst>
          </p:cNvPr>
          <p:cNvSpPr txBox="1"/>
          <p:nvPr userDrawn="1">
            <p:extLst>
              <p:ext uri="{1162E1C5-73C7-4A58-AE30-91384D911F3F}">
                <p184:classification xmlns:p184="http://schemas.microsoft.com/office/powerpoint/2018/4/main" val="ftr"/>
              </p:ext>
            </p:extLst>
          </p:nvPr>
        </p:nvSpPr>
        <p:spPr>
          <a:xfrm>
            <a:off x="10669588" y="6705600"/>
            <a:ext cx="1550987" cy="152400"/>
          </a:xfrm>
          <a:prstGeom prst="rect">
            <a:avLst/>
          </a:prstGeom>
        </p:spPr>
        <p:txBody>
          <a:bodyPr horzOverflow="overflow" lIns="0" tIns="0" rIns="0" bIns="0">
            <a:spAutoFit/>
          </a:bodyPr>
          <a:lstStyle/>
          <a:p>
            <a:pPr algn="l"/>
            <a:r>
              <a:rPr lang="zh-CN" alt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86926860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Lst>
  <p:txStyles>
    <p:titleStyle>
      <a:lvl1pPr algn="l" defTabSz="1219170" rtl="0" eaLnBrk="1" latinLnBrk="0" hangingPunct="1">
        <a:lnSpc>
          <a:spcPct val="90000"/>
        </a:lnSpc>
        <a:spcBef>
          <a:spcPct val="0"/>
        </a:spcBef>
        <a:buNone/>
        <a:defRPr sz="3200" b="0" i="0" kern="1000" spc="0" baseline="0">
          <a:solidFill>
            <a:schemeClr val="tx2"/>
          </a:solidFill>
          <a:latin typeface="+mj-lt"/>
          <a:ea typeface="Arial" charset="0"/>
          <a:cs typeface="Arial" charset="0"/>
        </a:defRPr>
      </a:lvl1pPr>
    </p:titleStyle>
    <p:body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lang="en-US" sz="2400" b="0" i="0" kern="1200" baseline="0" dirty="0" smtClean="0">
          <a:solidFill>
            <a:schemeClr val="tx1"/>
          </a:solidFill>
          <a:latin typeface="+mn-lt"/>
          <a:ea typeface="Arial" charset="0"/>
          <a:cs typeface="Arial" charset="0"/>
        </a:defRPr>
      </a:lvl1pPr>
      <a:lvl2pPr marL="365751" indent="0" algn="l" defTabSz="1219170" rtl="0" eaLnBrk="1" latinLnBrk="0" hangingPunct="1">
        <a:lnSpc>
          <a:spcPct val="90000"/>
        </a:lnSpc>
        <a:spcBef>
          <a:spcPts val="667"/>
        </a:spcBef>
        <a:buClr>
          <a:schemeClr val="bg2">
            <a:lumMod val="50000"/>
          </a:schemeClr>
        </a:buClr>
        <a:buSzPct val="70000"/>
        <a:buFont typeface="Wingdings" charset="2"/>
        <a:buNone/>
        <a:defRPr lang="en-US" sz="2133" b="0" i="0" kern="1200" baseline="0" dirty="0" smtClean="0">
          <a:solidFill>
            <a:schemeClr val="tx1"/>
          </a:solidFill>
          <a:latin typeface="+mn-lt"/>
          <a:ea typeface="+mn-ea"/>
          <a:cs typeface="Univers LT Std 45 Light"/>
        </a:defRPr>
      </a:lvl2pPr>
      <a:lvl3pPr marL="731502" indent="0" algn="l" defTabSz="1219170" rtl="0" eaLnBrk="1" latinLnBrk="0" hangingPunct="1">
        <a:lnSpc>
          <a:spcPct val="90000"/>
        </a:lnSpc>
        <a:spcBef>
          <a:spcPts val="667"/>
        </a:spcBef>
        <a:buClr>
          <a:schemeClr val="bg2">
            <a:lumMod val="50000"/>
          </a:schemeClr>
        </a:buClr>
        <a:buSzPct val="70000"/>
        <a:buFont typeface="Wingdings" charset="2"/>
        <a:buNone/>
        <a:defRPr lang="en-US" sz="1867" b="0" i="0" kern="1200" baseline="0" dirty="0" smtClean="0">
          <a:solidFill>
            <a:schemeClr val="tx1"/>
          </a:solidFill>
          <a:latin typeface="+mn-lt"/>
          <a:ea typeface="+mn-ea"/>
          <a:cs typeface="Univers LT Std 45 Light"/>
        </a:defRPr>
      </a:lvl3pPr>
      <a:lvl4pPr marL="975336" indent="0" algn="l" defTabSz="1219170" rtl="0" eaLnBrk="1" latinLnBrk="0" hangingPunct="1">
        <a:lnSpc>
          <a:spcPct val="90000"/>
        </a:lnSpc>
        <a:spcBef>
          <a:spcPts val="667"/>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NEVSTOP-LAB/NEVSTOP-3rdParty-Dependencies" TargetMode="Externa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ithub.com/NEVSTOP-LAB/NEVSTOP-Programming-Palette/releases/tag/v2023.04.01" TargetMode="External"/><Relationship Id="rId7" Type="http://schemas.openxmlformats.org/officeDocument/2006/relationships/image" Target="../media/image42.png"/><Relationship Id="rId2" Type="http://schemas.openxmlformats.org/officeDocument/2006/relationships/hyperlink" Target="https://github.com/NEVSTOP-LAB/NEVSTOP-Programming-Palette" TargetMode="Externa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NEVSTOP-LAB?q=tagdb&amp;type=all&amp;language=&amp;sort=" TargetMode="Externa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VSTOP-LAB/LabVIEW-Stop-Signal/releases/tag/v2022.12.13" TargetMode="External"/><Relationship Id="rId2" Type="http://schemas.openxmlformats.org/officeDocument/2006/relationships/hyperlink" Target="https://github.com/NEVSTOP-LAB/LabVIEW-Stop-Signal" TargetMode="Externa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EVSTOP-LAB/LabVIEW-GlobalStop-Library/releases/tag/v2022.12.12" TargetMode="External"/><Relationship Id="rId2" Type="http://schemas.openxmlformats.org/officeDocument/2006/relationships/hyperlink" Target="https://github.com/NEVSTOP-LAB/LabVIEW-GlobalStop-Library" TargetMode="Externa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EVSTOP-LAB/LabVIEW-MassData-Smart-Ptr" TargetMode="External"/><Relationship Id="rId2" Type="http://schemas.openxmlformats.org/officeDocument/2006/relationships/hyperlink" Target="https://github.com/NEVSTOP-LAB/LabVIEW-MassData-Smart-Ptr/releases/tag/v2022.12.15" TargetMode="Externa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ketplace/actions/lvcicd" TargetMode="External"/><Relationship Id="rId2" Type="http://schemas.openxmlformats.org/officeDocument/2006/relationships/hyperlink" Target="https://github.com/LV-APT/lvCICD" TargetMode="Externa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NEVSTOP-LAB/LabVIEW-UI-XCtl" TargetMode="Externa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18/10/relationships/comments" Target="../comments/modernComment_110_C8429CB1.xml"/><Relationship Id="rId7"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hyperlink" Target="https://nio365.sharepoint.com/:f:/r/sites/APACADGAE/Shared%20Documents/Applications/2.%20E2M/1.%20Application%20%26%20Project/Reuse%20library/VIPM(ReuseContent)?csf=1&amp;web=1&amp;e=pKhk8O" TargetMode="External"/><Relationship Id="rId4" Type="http://schemas.openxmlformats.org/officeDocument/2006/relationships/image" Target="../media/image26.png"/><Relationship Id="rId9"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openxmlformats.org/officeDocument/2006/relationships/hyperlink" Target="https://nio365.sharepoint.com/:f:/r/sites/APACADGAE/Shared%20Documents/Applications/2.%20E2M/1.%20Application%20%26%20Project/Reuse%20library/VIPM(ReuseContent)?csf=1&amp;web=1&amp;e=pKhk8O" TargetMode="External"/><Relationship Id="rId2" Type="http://schemas.microsoft.com/office/2018/10/relationships/comments" Target="../comments/modernComment_10F_B3D7C6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NEVSTOP-LAB?q=tagdb&amp;type=all&amp;language=&amp;sort=" TargetMode="External"/><Relationship Id="rId13" Type="http://schemas.openxmlformats.org/officeDocument/2006/relationships/hyperlink" Target="https://github.com/LV-APT/lvCICD" TargetMode="External"/><Relationship Id="rId3" Type="http://schemas.openxmlformats.org/officeDocument/2006/relationships/hyperlink" Target="https://github.com/NEVSTOP-LAB/LabVIEW-Version-Selector" TargetMode="External"/><Relationship Id="rId7" Type="http://schemas.openxmlformats.org/officeDocument/2006/relationships/hyperlink" Target="https://github.com/NEVSTOP-LAB/NEVSTOP-Programming-Palette" TargetMode="External"/><Relationship Id="rId12" Type="http://schemas.openxmlformats.org/officeDocument/2006/relationships/hyperlink" Target="https://github.com/NEVSTOP-LAB/LabVIEW-MassData-Smart-Ptr" TargetMode="External"/><Relationship Id="rId2" Type="http://schemas.microsoft.com/office/2018/10/relationships/comments" Target="../comments/modernComment_10C_8E569662.xml"/><Relationship Id="rId1" Type="http://schemas.openxmlformats.org/officeDocument/2006/relationships/slideLayout" Target="../slideLayouts/slideLayout7.xml"/><Relationship Id="rId6" Type="http://schemas.openxmlformats.org/officeDocument/2006/relationships/hyperlink" Target="https://github.com/NEVSTOP-LAB/NEVSTOP-3rdParty-Dependencies" TargetMode="External"/><Relationship Id="rId11" Type="http://schemas.openxmlformats.org/officeDocument/2006/relationships/hyperlink" Target="https://github.com/NEVSTOP-LAB/LabVIEW-MassData-Smart-Ptr/releases/tag/v2022.12.15" TargetMode="External"/><Relationship Id="rId5" Type="http://schemas.openxmlformats.org/officeDocument/2006/relationships/hyperlink" Target="https://github.com/NEVSTOP-LAB/SimpleGit-Provider" TargetMode="External"/><Relationship Id="rId10" Type="http://schemas.openxmlformats.org/officeDocument/2006/relationships/hyperlink" Target="https://github.com/NEVSTOP-LAB/LabVIEW-GlobalStop-Library" TargetMode="External"/><Relationship Id="rId4" Type="http://schemas.openxmlformats.org/officeDocument/2006/relationships/hyperlink" Target="https://github.com/NEVSTOP-LAB/LabVIEW-QuickDrops-Manager" TargetMode="External"/><Relationship Id="rId9" Type="http://schemas.openxmlformats.org/officeDocument/2006/relationships/hyperlink" Target="https://github.com/NEVSTOP-LAB/LabVIEW-Stop-Signal" TargetMode="External"/><Relationship Id="rId14" Type="http://schemas.openxmlformats.org/officeDocument/2006/relationships/hyperlink" Target="https://github.com/NEVSTOP-LAB/LabVIEW-UI-XCt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VSTOP-LAB/LabVIEW-Version-Selector" TargetMode="External"/><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www.vipm.io/package/labview_version_selecto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EVSTOP-LAB/LabVIEW-QuickDrops-Manager/releases/tag/2022.11.9" TargetMode="External"/><Relationship Id="rId2" Type="http://schemas.openxmlformats.org/officeDocument/2006/relationships/hyperlink" Target="https://github.com/NEVSTOP-LAB/LabVIEW-QuickDrops-Manager" TargetMode="Externa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EVSTOP-LAB/SimpleGit-Provider/releases/tag/simplegit_provider-2022.10.23.6" TargetMode="External"/><Relationship Id="rId2" Type="http://schemas.openxmlformats.org/officeDocument/2006/relationships/hyperlink" Target="https://github.com/NEVSTOP-LAB/SimpleGit-Provider" TargetMode="External"/><Relationship Id="rId1" Type="http://schemas.openxmlformats.org/officeDocument/2006/relationships/slideLayout" Target="../slideLayouts/slideLayout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034DB1-ED70-B4EB-3871-8E27CF130322}"/>
              </a:ext>
            </a:extLst>
          </p:cNvPr>
          <p:cNvSpPr>
            <a:spLocks noGrp="1"/>
          </p:cNvSpPr>
          <p:nvPr>
            <p:ph type="body" sz="quarter" idx="14"/>
          </p:nvPr>
        </p:nvSpPr>
        <p:spPr/>
        <p:txBody>
          <a:bodyPr wrap="square" lIns="0" tIns="45720" rIns="0" bIns="45720" anchor="t">
            <a:spAutoFit/>
          </a:bodyPr>
          <a:lstStyle/>
          <a:p>
            <a:r>
              <a:rPr lang="en-US" altLang="zh-CN"/>
              <a:t>Don't reinvent the wheel</a:t>
            </a:r>
            <a:endParaRPr lang="en-US"/>
          </a:p>
        </p:txBody>
      </p:sp>
      <p:sp>
        <p:nvSpPr>
          <p:cNvPr id="3" name="标题 2">
            <a:extLst>
              <a:ext uri="{FF2B5EF4-FFF2-40B4-BE49-F238E27FC236}">
                <a16:creationId xmlns:a16="http://schemas.microsoft.com/office/drawing/2014/main" id="{1C4DE51F-DD34-B912-A9F9-2D1A47D8C507}"/>
              </a:ext>
            </a:extLst>
          </p:cNvPr>
          <p:cNvSpPr>
            <a:spLocks noGrp="1"/>
          </p:cNvSpPr>
          <p:nvPr>
            <p:ph type="title"/>
          </p:nvPr>
        </p:nvSpPr>
        <p:spPr/>
        <p:txBody>
          <a:bodyPr/>
          <a:lstStyle/>
          <a:p>
            <a:r>
              <a:rPr lang="en-US" altLang="zh-CN">
                <a:cs typeface="Arial"/>
              </a:rPr>
              <a:t>Reuse Library</a:t>
            </a:r>
          </a:p>
        </p:txBody>
      </p:sp>
      <p:sp>
        <p:nvSpPr>
          <p:cNvPr id="7" name="文本占位符 6">
            <a:extLst>
              <a:ext uri="{FF2B5EF4-FFF2-40B4-BE49-F238E27FC236}">
                <a16:creationId xmlns:a16="http://schemas.microsoft.com/office/drawing/2014/main" id="{3812D30C-68E0-FCAB-1C21-78440A6D20E9}"/>
              </a:ext>
            </a:extLst>
          </p:cNvPr>
          <p:cNvSpPr>
            <a:spLocks noGrp="1"/>
          </p:cNvSpPr>
          <p:nvPr>
            <p:ph type="body" sz="quarter" idx="15"/>
          </p:nvPr>
        </p:nvSpPr>
        <p:spPr/>
        <p:txBody>
          <a:bodyPr/>
          <a:lstStyle/>
          <a:p>
            <a:r>
              <a:rPr lang="en-US" altLang="zh-CN"/>
              <a:t>E2M Virtual Team</a:t>
            </a:r>
            <a:endParaRPr lang="zh-CN" altLang="en-US"/>
          </a:p>
        </p:txBody>
      </p:sp>
      <p:sp>
        <p:nvSpPr>
          <p:cNvPr id="9" name="文本占位符 8">
            <a:extLst>
              <a:ext uri="{FF2B5EF4-FFF2-40B4-BE49-F238E27FC236}">
                <a16:creationId xmlns:a16="http://schemas.microsoft.com/office/drawing/2014/main" id="{22F8A121-0092-C6F4-6984-068E70BA5219}"/>
              </a:ext>
            </a:extLst>
          </p:cNvPr>
          <p:cNvSpPr>
            <a:spLocks noGrp="1"/>
          </p:cNvSpPr>
          <p:nvPr>
            <p:ph type="body" sz="quarter" idx="16"/>
          </p:nvPr>
        </p:nvSpPr>
        <p:spPr/>
        <p:txBody>
          <a:bodyPr/>
          <a:lstStyle/>
          <a:p>
            <a:r>
              <a:rPr lang="en-US" altLang="zh-CN"/>
              <a:t>April 2023</a:t>
            </a:r>
            <a:endParaRPr lang="zh-CN" altLang="en-US"/>
          </a:p>
        </p:txBody>
      </p:sp>
      <p:pic>
        <p:nvPicPr>
          <p:cNvPr id="4" name="Picture 2">
            <a:extLst>
              <a:ext uri="{FF2B5EF4-FFF2-40B4-BE49-F238E27FC236}">
                <a16:creationId xmlns:a16="http://schemas.microsoft.com/office/drawing/2014/main" id="{041A0DBE-D18B-66CA-865C-87FA1BD5B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2730" y="5451916"/>
            <a:ext cx="2369270" cy="139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500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NEVSTOP-3rdParty-Dependencies</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 Supplement of Basic Functions</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3320917252"/>
              </p:ext>
            </p:extLst>
          </p:nvPr>
        </p:nvGraphicFramePr>
        <p:xfrm>
          <a:off x="325967" y="2112169"/>
          <a:ext cx="5827184" cy="2907721"/>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350309">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NEVSTOP-3rdParty-Dependencies</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436086">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3rd-party dependencies collection for most frequency usage in LabVIEW development. </a:t>
                      </a:r>
                    </a:p>
                  </a:txBody>
                  <a:tcPr marL="9525" marR="9525" marT="9525" anchor="ctr"/>
                </a:tc>
                <a:extLst>
                  <a:ext uri="{0D108BD9-81ED-4DB2-BD59-A6C34878D82A}">
                    <a16:rowId xmlns:a16="http://schemas.microsoft.com/office/drawing/2014/main" val="3465550536"/>
                  </a:ext>
                </a:extLst>
              </a:tr>
              <a:tr h="350309">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v2022.12.28</a:t>
                      </a:r>
                    </a:p>
                  </a:txBody>
                  <a:tcPr marL="9525" marR="9525" marT="9525" anchor="ctr"/>
                </a:tc>
                <a:extLst>
                  <a:ext uri="{0D108BD9-81ED-4DB2-BD59-A6C34878D82A}">
                    <a16:rowId xmlns:a16="http://schemas.microsoft.com/office/drawing/2014/main" val="1974803126"/>
                  </a:ext>
                </a:extLst>
              </a:tr>
              <a:tr h="350309">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NEVSTOP-LAB/NEVSTOP-3rdParty-Dependencies: 3rd-party dependencies of NEVSTOP Lab Libraries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0309">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0309">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https://github.com/NEVSTOP-LAB/NEVSTOP-3rdParty-Dependencies/releases/tag/v2022.12.28</a:t>
                      </a:r>
                    </a:p>
                  </a:txBody>
                  <a:tcPr marL="9525" marR="9525" marT="9525" anchor="ctr"/>
                </a:tc>
                <a:extLst>
                  <a:ext uri="{0D108BD9-81ED-4DB2-BD59-A6C34878D82A}">
                    <a16:rowId xmlns:a16="http://schemas.microsoft.com/office/drawing/2014/main" val="1799292817"/>
                  </a:ext>
                </a:extLst>
              </a:tr>
              <a:tr h="350309">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350309">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APT Demo / any project Yao/Tong/Yongtao participated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4" name="图片 3">
            <a:extLst>
              <a:ext uri="{FF2B5EF4-FFF2-40B4-BE49-F238E27FC236}">
                <a16:creationId xmlns:a16="http://schemas.microsoft.com/office/drawing/2014/main" id="{497204F5-F958-E09E-0540-A35F0843404E}"/>
              </a:ext>
            </a:extLst>
          </p:cNvPr>
          <p:cNvPicPr>
            <a:picLocks noChangeAspect="1"/>
          </p:cNvPicPr>
          <p:nvPr/>
        </p:nvPicPr>
        <p:blipFill rotWithShape="1">
          <a:blip r:embed="rId3"/>
          <a:srcRect t="6989" r="4861" b="-1"/>
          <a:stretch/>
        </p:blipFill>
        <p:spPr>
          <a:xfrm>
            <a:off x="8826500" y="1687653"/>
            <a:ext cx="869950" cy="717608"/>
          </a:xfrm>
          <a:prstGeom prst="rect">
            <a:avLst/>
          </a:prstGeom>
        </p:spPr>
      </p:pic>
      <p:pic>
        <p:nvPicPr>
          <p:cNvPr id="6" name="图片 5">
            <a:extLst>
              <a:ext uri="{FF2B5EF4-FFF2-40B4-BE49-F238E27FC236}">
                <a16:creationId xmlns:a16="http://schemas.microsoft.com/office/drawing/2014/main" id="{7A171BC5-C006-B698-66BC-824E96C167E0}"/>
              </a:ext>
            </a:extLst>
          </p:cNvPr>
          <p:cNvPicPr>
            <a:picLocks noChangeAspect="1"/>
          </p:cNvPicPr>
          <p:nvPr/>
        </p:nvPicPr>
        <p:blipFill>
          <a:blip r:embed="rId4"/>
          <a:stretch>
            <a:fillRect/>
          </a:stretch>
        </p:blipFill>
        <p:spPr>
          <a:xfrm>
            <a:off x="7051675" y="3072127"/>
            <a:ext cx="4464050" cy="2675086"/>
          </a:xfrm>
          <a:prstGeom prst="rect">
            <a:avLst/>
          </a:prstGeom>
        </p:spPr>
      </p:pic>
      <p:sp>
        <p:nvSpPr>
          <p:cNvPr id="7" name="箭头: 下 6">
            <a:extLst>
              <a:ext uri="{FF2B5EF4-FFF2-40B4-BE49-F238E27FC236}">
                <a16:creationId xmlns:a16="http://schemas.microsoft.com/office/drawing/2014/main" id="{87707E79-4EF2-FE84-A499-9E93BF00ACEF}"/>
              </a:ext>
            </a:extLst>
          </p:cNvPr>
          <p:cNvSpPr/>
          <p:nvPr/>
        </p:nvSpPr>
        <p:spPr>
          <a:xfrm>
            <a:off x="9045575" y="2487869"/>
            <a:ext cx="476250" cy="501650"/>
          </a:xfrm>
          <a:prstGeom prst="downArrow">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spTree>
    <p:extLst>
      <p:ext uri="{BB962C8B-B14F-4D97-AF65-F5344CB8AC3E}">
        <p14:creationId xmlns:p14="http://schemas.microsoft.com/office/powerpoint/2010/main" val="371683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NEVSTOP-Programming-Palette</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 Supplement of Basic Functions</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466056990"/>
              </p:ext>
            </p:extLst>
          </p:nvPr>
        </p:nvGraphicFramePr>
        <p:xfrm>
          <a:off x="325967" y="2112169"/>
          <a:ext cx="5827184" cy="2907721"/>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350309">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NEVSTOP-Programming-Palette</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436086">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a:t> Supplement of Basic Functions for daily programming.</a:t>
                      </a:r>
                      <a:endParaRPr lang="zh-CN" altLang="en-US" sz="1000"/>
                    </a:p>
                  </a:txBody>
                  <a:tcPr marL="9525" marR="9525" marT="9525" anchor="ctr"/>
                </a:tc>
                <a:extLst>
                  <a:ext uri="{0D108BD9-81ED-4DB2-BD59-A6C34878D82A}">
                    <a16:rowId xmlns:a16="http://schemas.microsoft.com/office/drawing/2014/main" val="3465550536"/>
                  </a:ext>
                </a:extLst>
              </a:tr>
              <a:tr h="350309">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v2023.04.01</a:t>
                      </a:r>
                    </a:p>
                  </a:txBody>
                  <a:tcPr marL="9525" marR="9525" marT="9525" anchor="ctr"/>
                </a:tc>
                <a:extLst>
                  <a:ext uri="{0D108BD9-81ED-4DB2-BD59-A6C34878D82A}">
                    <a16:rowId xmlns:a16="http://schemas.microsoft.com/office/drawing/2014/main" val="1974803126"/>
                  </a:ext>
                </a:extLst>
              </a:tr>
              <a:tr h="350309">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NEVSTOP-LAB/NEVSTOP-Programming-Palette: </a:t>
                      </a:r>
                      <a:r>
                        <a:rPr lang="zh-CN" altLang="en-US" sz="1000">
                          <a:hlinkClick r:id="rId2"/>
                        </a:rPr>
                        <a:t>用于补充 </a:t>
                      </a:r>
                      <a:r>
                        <a:rPr lang="en-US" altLang="zh-CN" sz="1000">
                          <a:hlinkClick r:id="rId2"/>
                        </a:rPr>
                        <a:t>LabVIEW </a:t>
                      </a:r>
                      <a:r>
                        <a:rPr lang="zh-CN" altLang="en-US" sz="1000">
                          <a:hlinkClick r:id="rId2"/>
                        </a:rPr>
                        <a:t>日常编程使用的常用</a:t>
                      </a:r>
                      <a:r>
                        <a:rPr lang="en-US" altLang="zh-CN" sz="1000">
                          <a:hlinkClick r:id="rId2"/>
                        </a:rPr>
                        <a:t>VI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0309">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0309">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3"/>
                        </a:rPr>
                        <a:t>https://github.com/NEVSTOP-LAB/NEVSTOP-Programming-Palette/releases/tag/v2023.04.01</a:t>
                      </a:r>
                      <a:r>
                        <a:rPr lang="en-US" sz="1000" b="0" kern="1200">
                          <a:solidFill>
                            <a:schemeClr val="tx1"/>
                          </a:solidFill>
                          <a:effectLst/>
                          <a:latin typeface="+mn-lt"/>
                          <a:ea typeface="+mn-ea"/>
                          <a:cs typeface="+mn-cs"/>
                        </a:rPr>
                        <a:t> </a:t>
                      </a:r>
                    </a:p>
                  </a:txBody>
                  <a:tcPr marL="9525" marR="9525" marT="9525" anchor="ctr"/>
                </a:tc>
                <a:extLst>
                  <a:ext uri="{0D108BD9-81ED-4DB2-BD59-A6C34878D82A}">
                    <a16:rowId xmlns:a16="http://schemas.microsoft.com/office/drawing/2014/main" val="1799292817"/>
                  </a:ext>
                </a:extLst>
              </a:tr>
              <a:tr h="350309">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350309">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APT Demo / any project Yao/Tong/Yongtao participated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3" name="图片 2">
            <a:extLst>
              <a:ext uri="{FF2B5EF4-FFF2-40B4-BE49-F238E27FC236}">
                <a16:creationId xmlns:a16="http://schemas.microsoft.com/office/drawing/2014/main" id="{F3584D15-1198-99B0-E9B5-3C2E86DE3508}"/>
              </a:ext>
            </a:extLst>
          </p:cNvPr>
          <p:cNvPicPr>
            <a:picLocks noChangeAspect="1"/>
          </p:cNvPicPr>
          <p:nvPr/>
        </p:nvPicPr>
        <p:blipFill rotWithShape="1">
          <a:blip r:embed="rId4"/>
          <a:srcRect r="26185"/>
          <a:stretch/>
        </p:blipFill>
        <p:spPr>
          <a:xfrm>
            <a:off x="6272580" y="1600199"/>
            <a:ext cx="1821069" cy="4073525"/>
          </a:xfrm>
          <a:prstGeom prst="rect">
            <a:avLst/>
          </a:prstGeom>
        </p:spPr>
      </p:pic>
      <p:pic>
        <p:nvPicPr>
          <p:cNvPr id="10" name="图片 9">
            <a:extLst>
              <a:ext uri="{FF2B5EF4-FFF2-40B4-BE49-F238E27FC236}">
                <a16:creationId xmlns:a16="http://schemas.microsoft.com/office/drawing/2014/main" id="{A2509813-E7EE-8311-F1A4-F6C9823C40A7}"/>
              </a:ext>
            </a:extLst>
          </p:cNvPr>
          <p:cNvPicPr>
            <a:picLocks noChangeAspect="1"/>
          </p:cNvPicPr>
          <p:nvPr/>
        </p:nvPicPr>
        <p:blipFill>
          <a:blip r:embed="rId5"/>
          <a:stretch>
            <a:fillRect/>
          </a:stretch>
        </p:blipFill>
        <p:spPr>
          <a:xfrm>
            <a:off x="8505246" y="404530"/>
            <a:ext cx="2536709" cy="1427636"/>
          </a:xfrm>
          <a:prstGeom prst="rect">
            <a:avLst/>
          </a:prstGeom>
        </p:spPr>
      </p:pic>
      <p:pic>
        <p:nvPicPr>
          <p:cNvPr id="13" name="图片 12">
            <a:extLst>
              <a:ext uri="{FF2B5EF4-FFF2-40B4-BE49-F238E27FC236}">
                <a16:creationId xmlns:a16="http://schemas.microsoft.com/office/drawing/2014/main" id="{B2FE0358-4659-7940-331B-258AD0DB946B}"/>
              </a:ext>
            </a:extLst>
          </p:cNvPr>
          <p:cNvPicPr>
            <a:picLocks noChangeAspect="1"/>
          </p:cNvPicPr>
          <p:nvPr/>
        </p:nvPicPr>
        <p:blipFill>
          <a:blip r:embed="rId6"/>
          <a:stretch>
            <a:fillRect/>
          </a:stretch>
        </p:blipFill>
        <p:spPr>
          <a:xfrm>
            <a:off x="8816485" y="1118348"/>
            <a:ext cx="2736926" cy="1640106"/>
          </a:xfrm>
          <a:prstGeom prst="rect">
            <a:avLst/>
          </a:prstGeom>
        </p:spPr>
      </p:pic>
      <p:pic>
        <p:nvPicPr>
          <p:cNvPr id="15" name="图片 14">
            <a:extLst>
              <a:ext uri="{FF2B5EF4-FFF2-40B4-BE49-F238E27FC236}">
                <a16:creationId xmlns:a16="http://schemas.microsoft.com/office/drawing/2014/main" id="{7C5E5652-C139-32DA-76AE-6C5A138322D0}"/>
              </a:ext>
            </a:extLst>
          </p:cNvPr>
          <p:cNvPicPr>
            <a:picLocks noChangeAspect="1"/>
          </p:cNvPicPr>
          <p:nvPr/>
        </p:nvPicPr>
        <p:blipFill>
          <a:blip r:embed="rId7"/>
          <a:stretch>
            <a:fillRect/>
          </a:stretch>
        </p:blipFill>
        <p:spPr>
          <a:xfrm>
            <a:off x="9110053" y="1878466"/>
            <a:ext cx="2952426" cy="1337991"/>
          </a:xfrm>
          <a:prstGeom prst="rect">
            <a:avLst/>
          </a:prstGeom>
        </p:spPr>
      </p:pic>
      <p:pic>
        <p:nvPicPr>
          <p:cNvPr id="17" name="图片 16">
            <a:extLst>
              <a:ext uri="{FF2B5EF4-FFF2-40B4-BE49-F238E27FC236}">
                <a16:creationId xmlns:a16="http://schemas.microsoft.com/office/drawing/2014/main" id="{0C2CE05A-4946-7D19-00E7-58BD62AD5574}"/>
              </a:ext>
            </a:extLst>
          </p:cNvPr>
          <p:cNvPicPr>
            <a:picLocks noChangeAspect="1"/>
          </p:cNvPicPr>
          <p:nvPr/>
        </p:nvPicPr>
        <p:blipFill>
          <a:blip r:embed="rId8"/>
          <a:stretch>
            <a:fillRect/>
          </a:stretch>
        </p:blipFill>
        <p:spPr>
          <a:xfrm>
            <a:off x="8591477" y="3270899"/>
            <a:ext cx="2621559" cy="1570972"/>
          </a:xfrm>
          <a:prstGeom prst="rect">
            <a:avLst/>
          </a:prstGeom>
        </p:spPr>
      </p:pic>
      <p:pic>
        <p:nvPicPr>
          <p:cNvPr id="19" name="图片 18">
            <a:extLst>
              <a:ext uri="{FF2B5EF4-FFF2-40B4-BE49-F238E27FC236}">
                <a16:creationId xmlns:a16="http://schemas.microsoft.com/office/drawing/2014/main" id="{D808499D-7A34-CEEB-ED6D-DFEDC622DE58}"/>
              </a:ext>
            </a:extLst>
          </p:cNvPr>
          <p:cNvPicPr>
            <a:picLocks noChangeAspect="1"/>
          </p:cNvPicPr>
          <p:nvPr/>
        </p:nvPicPr>
        <p:blipFill>
          <a:blip r:embed="rId9"/>
          <a:stretch>
            <a:fillRect/>
          </a:stretch>
        </p:blipFill>
        <p:spPr>
          <a:xfrm>
            <a:off x="8816485" y="4142745"/>
            <a:ext cx="2692150" cy="1515117"/>
          </a:xfrm>
          <a:prstGeom prst="rect">
            <a:avLst/>
          </a:prstGeom>
        </p:spPr>
      </p:pic>
      <p:pic>
        <p:nvPicPr>
          <p:cNvPr id="21" name="图片 20">
            <a:extLst>
              <a:ext uri="{FF2B5EF4-FFF2-40B4-BE49-F238E27FC236}">
                <a16:creationId xmlns:a16="http://schemas.microsoft.com/office/drawing/2014/main" id="{F592B1FC-5FF5-7F17-BDD1-718D4AD1020E}"/>
              </a:ext>
            </a:extLst>
          </p:cNvPr>
          <p:cNvPicPr>
            <a:picLocks noChangeAspect="1"/>
          </p:cNvPicPr>
          <p:nvPr/>
        </p:nvPicPr>
        <p:blipFill>
          <a:blip r:embed="rId10"/>
          <a:stretch>
            <a:fillRect/>
          </a:stretch>
        </p:blipFill>
        <p:spPr>
          <a:xfrm>
            <a:off x="9307883" y="5090346"/>
            <a:ext cx="2556767" cy="1438925"/>
          </a:xfrm>
          <a:prstGeom prst="rect">
            <a:avLst/>
          </a:prstGeom>
        </p:spPr>
      </p:pic>
      <p:sp>
        <p:nvSpPr>
          <p:cNvPr id="22" name="箭头: 右 21">
            <a:extLst>
              <a:ext uri="{FF2B5EF4-FFF2-40B4-BE49-F238E27FC236}">
                <a16:creationId xmlns:a16="http://schemas.microsoft.com/office/drawing/2014/main" id="{397B505B-7847-2269-B733-6ED0530B6428}"/>
              </a:ext>
            </a:extLst>
          </p:cNvPr>
          <p:cNvSpPr/>
          <p:nvPr/>
        </p:nvSpPr>
        <p:spPr>
          <a:xfrm>
            <a:off x="8191500" y="2882900"/>
            <a:ext cx="313746" cy="1259845"/>
          </a:xfrm>
          <a:prstGeom prst="rightArrow">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spTree>
    <p:extLst>
      <p:ext uri="{BB962C8B-B14F-4D97-AF65-F5344CB8AC3E}">
        <p14:creationId xmlns:p14="http://schemas.microsoft.com/office/powerpoint/2010/main" val="8086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Tag DB Library – Tag/Configuration/UI Management</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Framework of Application</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2730080369"/>
              </p:ext>
            </p:extLst>
          </p:nvPr>
        </p:nvGraphicFramePr>
        <p:xfrm>
          <a:off x="325967" y="1959958"/>
          <a:ext cx="5827184" cy="4220783"/>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726186">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171450" marR="0" lvl="0" indent="-171450" algn="l" defTabSz="1219170" rtl="0" eaLnBrk="1" fontAlgn="auto" latinLnBrk="0" hangingPunct="1">
                        <a:lnSpc>
                          <a:spcPct val="100000"/>
                        </a:lnSpc>
                        <a:spcBef>
                          <a:spcPts val="0"/>
                        </a:spcBef>
                        <a:spcAft>
                          <a:spcPts val="0"/>
                        </a:spcAft>
                        <a:buClrTx/>
                        <a:buSzTx/>
                        <a:buFontTx/>
                        <a:buChar char="-"/>
                        <a:tabLst/>
                        <a:defRPr/>
                      </a:pPr>
                      <a:r>
                        <a:rPr lang="en-US" altLang="zh-CN" sz="1000" b="0" kern="1200">
                          <a:solidFill>
                            <a:schemeClr val="tx1"/>
                          </a:solidFill>
                          <a:effectLst/>
                          <a:latin typeface="+mn-lt"/>
                          <a:ea typeface="+mn-ea"/>
                          <a:cs typeface="+mn-cs"/>
                        </a:rPr>
                        <a:t>LabVIEW TagDB Library</a:t>
                      </a:r>
                    </a:p>
                    <a:p>
                      <a:pPr marL="171450" indent="-171450">
                        <a:buFontTx/>
                        <a:buChar char="-"/>
                      </a:pPr>
                      <a:r>
                        <a:rPr lang="en-US" altLang="zh-CN" sz="1000" b="0" kern="1200">
                          <a:solidFill>
                            <a:schemeClr val="tx1"/>
                          </a:solidFill>
                          <a:effectLst/>
                          <a:latin typeface="+mn-lt"/>
                          <a:ea typeface="+mn-ea"/>
                          <a:cs typeface="+mn-cs"/>
                        </a:rPr>
                        <a:t>LabVIEW TagDB Reference Manager Library</a:t>
                      </a:r>
                    </a:p>
                    <a:p>
                      <a:pPr marL="171450" indent="-171450">
                        <a:buFontTx/>
                        <a:buChar char="-"/>
                      </a:pPr>
                      <a:r>
                        <a:rPr lang="en-US" altLang="zh-CN" sz="1000" b="0" kern="1200">
                          <a:solidFill>
                            <a:schemeClr val="tx1"/>
                          </a:solidFill>
                          <a:effectLst/>
                          <a:latin typeface="+mn-lt"/>
                          <a:ea typeface="+mn-ea"/>
                          <a:cs typeface="+mn-cs"/>
                        </a:rPr>
                        <a:t>LabVIEW TagDB Configuration UI Frame</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71255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a:t>This library sets are used to manage tag/configuration data in large applications. It could also manage the front panel references and provide a shortcut Vis for UI refreshing, State Changing and Standard configuration dialogs. </a:t>
                      </a:r>
                      <a:endParaRPr lang="zh-CN" altLang="en-US" sz="1000"/>
                    </a:p>
                  </a:txBody>
                  <a:tcPr marL="9525" marR="9525" marT="9525" anchor="ctr"/>
                </a:tc>
                <a:extLst>
                  <a:ext uri="{0D108BD9-81ED-4DB2-BD59-A6C34878D82A}">
                    <a16:rowId xmlns:a16="http://schemas.microsoft.com/office/drawing/2014/main" val="3465550536"/>
                  </a:ext>
                </a:extLst>
              </a:tr>
              <a:tr h="463673">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2.0.1.1 (3.0 in dev for LabVIEW 2017+ with vim feature)</a:t>
                      </a:r>
                    </a:p>
                  </a:txBody>
                  <a:tcPr marL="9525" marR="9525" marT="9525" anchor="ctr"/>
                </a:tc>
                <a:extLst>
                  <a:ext uri="{0D108BD9-81ED-4DB2-BD59-A6C34878D82A}">
                    <a16:rowId xmlns:a16="http://schemas.microsoft.com/office/drawing/2014/main" val="1974803126"/>
                  </a:ext>
                </a:extLst>
              </a:tr>
              <a:tr h="463673">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LabVIEW Libraries from NEVSTOP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463673">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463673">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private</a:t>
                      </a:r>
                    </a:p>
                  </a:txBody>
                  <a:tcPr marL="9525" marR="9525" marT="9525" anchor="ctr"/>
                </a:tc>
                <a:extLst>
                  <a:ext uri="{0D108BD9-81ED-4DB2-BD59-A6C34878D82A}">
                    <a16:rowId xmlns:a16="http://schemas.microsoft.com/office/drawing/2014/main" val="1799292817"/>
                  </a:ext>
                </a:extLst>
              </a:tr>
              <a:tr h="463673">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463673">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APT Projects for AVIC,CASC / CNS Projects for CASC, CASIC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4" name="图片 3">
            <a:extLst>
              <a:ext uri="{FF2B5EF4-FFF2-40B4-BE49-F238E27FC236}">
                <a16:creationId xmlns:a16="http://schemas.microsoft.com/office/drawing/2014/main" id="{15E536C2-677D-9FBD-DF27-6293AD21D8F4}"/>
              </a:ext>
            </a:extLst>
          </p:cNvPr>
          <p:cNvPicPr>
            <a:picLocks noChangeAspect="1"/>
          </p:cNvPicPr>
          <p:nvPr/>
        </p:nvPicPr>
        <p:blipFill>
          <a:blip r:embed="rId3"/>
          <a:stretch>
            <a:fillRect/>
          </a:stretch>
        </p:blipFill>
        <p:spPr>
          <a:xfrm>
            <a:off x="6905148" y="1687653"/>
            <a:ext cx="4537552" cy="2275888"/>
          </a:xfrm>
          <a:prstGeom prst="rect">
            <a:avLst/>
          </a:prstGeom>
        </p:spPr>
      </p:pic>
      <p:pic>
        <p:nvPicPr>
          <p:cNvPr id="6" name="图片 5">
            <a:extLst>
              <a:ext uri="{FF2B5EF4-FFF2-40B4-BE49-F238E27FC236}">
                <a16:creationId xmlns:a16="http://schemas.microsoft.com/office/drawing/2014/main" id="{66E1A61F-0F67-2851-58AD-6940A641959C}"/>
              </a:ext>
            </a:extLst>
          </p:cNvPr>
          <p:cNvPicPr>
            <a:picLocks noChangeAspect="1"/>
          </p:cNvPicPr>
          <p:nvPr/>
        </p:nvPicPr>
        <p:blipFill rotWithShape="1">
          <a:blip r:embed="rId4"/>
          <a:srcRect b="78386"/>
          <a:stretch/>
        </p:blipFill>
        <p:spPr>
          <a:xfrm>
            <a:off x="10250644" y="4293137"/>
            <a:ext cx="1392079" cy="433701"/>
          </a:xfrm>
          <a:prstGeom prst="rect">
            <a:avLst/>
          </a:prstGeom>
        </p:spPr>
      </p:pic>
      <p:pic>
        <p:nvPicPr>
          <p:cNvPr id="7" name="图片 6">
            <a:extLst>
              <a:ext uri="{FF2B5EF4-FFF2-40B4-BE49-F238E27FC236}">
                <a16:creationId xmlns:a16="http://schemas.microsoft.com/office/drawing/2014/main" id="{E8649AB5-06D8-7B9E-484B-DA79EB5A61F6}"/>
              </a:ext>
            </a:extLst>
          </p:cNvPr>
          <p:cNvPicPr>
            <a:picLocks noChangeAspect="1"/>
          </p:cNvPicPr>
          <p:nvPr/>
        </p:nvPicPr>
        <p:blipFill rotWithShape="1">
          <a:blip r:embed="rId4"/>
          <a:srcRect t="41910"/>
          <a:stretch/>
        </p:blipFill>
        <p:spPr>
          <a:xfrm>
            <a:off x="10250645" y="4728739"/>
            <a:ext cx="1392079" cy="1165624"/>
          </a:xfrm>
          <a:prstGeom prst="rect">
            <a:avLst/>
          </a:prstGeom>
        </p:spPr>
      </p:pic>
      <p:sp>
        <p:nvSpPr>
          <p:cNvPr id="11" name="箭头: 下 10">
            <a:extLst>
              <a:ext uri="{FF2B5EF4-FFF2-40B4-BE49-F238E27FC236}">
                <a16:creationId xmlns:a16="http://schemas.microsoft.com/office/drawing/2014/main" id="{72250546-FDC9-E17A-0676-2F36E2FEF0CE}"/>
              </a:ext>
            </a:extLst>
          </p:cNvPr>
          <p:cNvSpPr/>
          <p:nvPr/>
        </p:nvSpPr>
        <p:spPr>
          <a:xfrm>
            <a:off x="10847418" y="3835400"/>
            <a:ext cx="312707" cy="455836"/>
          </a:xfrm>
          <a:prstGeom prst="downArrow">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pic>
        <p:nvPicPr>
          <p:cNvPr id="16" name="图片 15">
            <a:extLst>
              <a:ext uri="{FF2B5EF4-FFF2-40B4-BE49-F238E27FC236}">
                <a16:creationId xmlns:a16="http://schemas.microsoft.com/office/drawing/2014/main" id="{5928C90C-D693-0AC7-C265-729676224A8E}"/>
              </a:ext>
            </a:extLst>
          </p:cNvPr>
          <p:cNvPicPr>
            <a:picLocks noChangeAspect="1"/>
          </p:cNvPicPr>
          <p:nvPr/>
        </p:nvPicPr>
        <p:blipFill>
          <a:blip r:embed="rId5"/>
          <a:stretch>
            <a:fillRect/>
          </a:stretch>
        </p:blipFill>
        <p:spPr>
          <a:xfrm>
            <a:off x="6905148" y="5002436"/>
            <a:ext cx="2879725" cy="1305044"/>
          </a:xfrm>
          <a:prstGeom prst="rect">
            <a:avLst/>
          </a:prstGeom>
        </p:spPr>
      </p:pic>
      <p:sp>
        <p:nvSpPr>
          <p:cNvPr id="18" name="箭头: 右 17">
            <a:extLst>
              <a:ext uri="{FF2B5EF4-FFF2-40B4-BE49-F238E27FC236}">
                <a16:creationId xmlns:a16="http://schemas.microsoft.com/office/drawing/2014/main" id="{797B5F7B-0AE0-8CED-8FBD-5D4F9971A5B7}"/>
              </a:ext>
            </a:extLst>
          </p:cNvPr>
          <p:cNvSpPr/>
          <p:nvPr/>
        </p:nvSpPr>
        <p:spPr>
          <a:xfrm rot="10800000">
            <a:off x="9842221" y="5352089"/>
            <a:ext cx="351076" cy="347763"/>
          </a:xfrm>
          <a:prstGeom prst="rightArrow">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spTree>
    <p:extLst>
      <p:ext uri="{BB962C8B-B14F-4D97-AF65-F5344CB8AC3E}">
        <p14:creationId xmlns:p14="http://schemas.microsoft.com/office/powerpoint/2010/main" val="331539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wrap="square" lIns="0" tIns="45720" rIns="0" bIns="45720" anchor="ctr">
            <a:noAutofit/>
          </a:bodyPr>
          <a:lstStyle/>
          <a:p>
            <a:r>
              <a:rPr lang="en-US" altLang="zh-CN" sz="3700">
                <a:cs typeface="Arial"/>
              </a:rPr>
              <a:t>LabVIEW-Stop-Signal – </a:t>
            </a:r>
            <a:r>
              <a:rPr lang="en-US" sz="3700">
                <a:cs typeface="Times New Roman"/>
              </a:rPr>
              <a:t>Exit </a:t>
            </a:r>
            <a:r>
              <a:rPr lang="en-US" altLang="zh-CN" sz="3700">
                <a:cs typeface="Arial"/>
              </a:rPr>
              <a:t>Mechanism </a:t>
            </a:r>
            <a:endParaRPr lang="en-US" altLang="zh-CN"/>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Framework of Application</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3771677442"/>
              </p:ext>
            </p:extLst>
          </p:nvPr>
        </p:nvGraphicFramePr>
        <p:xfrm>
          <a:off x="325967" y="1959958"/>
          <a:ext cx="5827184" cy="4220783"/>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726186">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LabVIEW-Stop-Signal</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71255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a:t>This </a:t>
                      </a:r>
                      <a:r>
                        <a:rPr lang="en-US" altLang="zh-CN" sz="1000" kern="1200">
                          <a:solidFill>
                            <a:schemeClr val="tx1"/>
                          </a:solidFill>
                          <a:latin typeface="+mn-lt"/>
                          <a:ea typeface="+mn-ea"/>
                          <a:cs typeface="+mn-cs"/>
                        </a:rPr>
                        <a:t>library provides the stop mechanism for large application. Application could stop its modules/components by starting orders or any strategy needed. It provides signal check, stop use event for both Event structure-based loop and background thread loop for multiple scenarios.</a:t>
                      </a:r>
                      <a:endParaRPr lang="zh-CN" altLang="en-US" sz="1000" kern="1200">
                        <a:solidFill>
                          <a:schemeClr val="tx1"/>
                        </a:solidFill>
                        <a:latin typeface="+mn-lt"/>
                        <a:ea typeface="+mn-ea"/>
                        <a:cs typeface="+mn-cs"/>
                      </a:endParaRPr>
                    </a:p>
                  </a:txBody>
                  <a:tcPr marL="9525" marR="9525" marT="9525" anchor="ctr"/>
                </a:tc>
                <a:extLst>
                  <a:ext uri="{0D108BD9-81ED-4DB2-BD59-A6C34878D82A}">
                    <a16:rowId xmlns:a16="http://schemas.microsoft.com/office/drawing/2014/main" val="3465550536"/>
                  </a:ext>
                </a:extLst>
              </a:tr>
              <a:tr h="463673">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v2022.12.13</a:t>
                      </a:r>
                    </a:p>
                  </a:txBody>
                  <a:tcPr marL="9525" marR="9525" marT="9525" anchor="ctr"/>
                </a:tc>
                <a:extLst>
                  <a:ext uri="{0D108BD9-81ED-4DB2-BD59-A6C34878D82A}">
                    <a16:rowId xmlns:a16="http://schemas.microsoft.com/office/drawing/2014/main" val="1974803126"/>
                  </a:ext>
                </a:extLst>
              </a:tr>
              <a:tr h="463673">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NEVSTOP-LAB/LabVIEW-Stop-Signal: LabVIEW </a:t>
                      </a:r>
                      <a:r>
                        <a:rPr lang="zh-CN" altLang="en-US" sz="1000">
                          <a:hlinkClick r:id="rId2"/>
                        </a:rPr>
                        <a:t>架构可使用的停止方案 </a:t>
                      </a:r>
                      <a:r>
                        <a:rPr lang="en-US" altLang="zh-CN" sz="1000">
                          <a:hlinkClick r:id="rId2"/>
                        </a:rPr>
                        <a:t>(github.com)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463673">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463673">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3"/>
                        </a:rPr>
                        <a:t>Release v2022.12.13 · NEVSTOP-LAB/LabVIEW-Stop-Signal (github.com)</a:t>
                      </a:r>
                      <a:r>
                        <a:rPr lang="en-US" altLang="zh-CN" sz="1000"/>
                        <a:t> </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799292817"/>
                  </a:ext>
                </a:extLst>
              </a:tr>
              <a:tr h="463673">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463673">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APT Projects for AVIC,CASC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3" name="图片 2">
            <a:extLst>
              <a:ext uri="{FF2B5EF4-FFF2-40B4-BE49-F238E27FC236}">
                <a16:creationId xmlns:a16="http://schemas.microsoft.com/office/drawing/2014/main" id="{23F68D20-ADD2-B867-E555-3DB3BD1D4929}"/>
              </a:ext>
            </a:extLst>
          </p:cNvPr>
          <p:cNvPicPr>
            <a:picLocks noChangeAspect="1"/>
          </p:cNvPicPr>
          <p:nvPr/>
        </p:nvPicPr>
        <p:blipFill>
          <a:blip r:embed="rId4"/>
          <a:stretch>
            <a:fillRect/>
          </a:stretch>
        </p:blipFill>
        <p:spPr>
          <a:xfrm>
            <a:off x="7391399" y="2603024"/>
            <a:ext cx="4080470" cy="2445226"/>
          </a:xfrm>
          <a:prstGeom prst="rect">
            <a:avLst/>
          </a:prstGeom>
        </p:spPr>
      </p:pic>
    </p:spTree>
    <p:extLst>
      <p:ext uri="{BB962C8B-B14F-4D97-AF65-F5344CB8AC3E}">
        <p14:creationId xmlns:p14="http://schemas.microsoft.com/office/powerpoint/2010/main" val="154812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wrap="square" lIns="0" tIns="45720" rIns="0" bIns="45720" anchor="ctr">
            <a:noAutofit/>
          </a:bodyPr>
          <a:lstStyle/>
          <a:p>
            <a:r>
              <a:rPr lang="en-US" altLang="zh-CN" sz="3700">
                <a:cs typeface="Arial"/>
              </a:rPr>
              <a:t>LabVIEW </a:t>
            </a:r>
            <a:r>
              <a:rPr lang="en-US" altLang="zh-CN" sz="3700" err="1">
                <a:cs typeface="Arial"/>
              </a:rPr>
              <a:t>GlobalStop</a:t>
            </a:r>
            <a:r>
              <a:rPr lang="en-US" altLang="zh-CN" sz="3700">
                <a:cs typeface="Arial"/>
              </a:rPr>
              <a:t> Library – Exit Mechanism </a:t>
            </a:r>
            <a:endParaRPr lang="en-US" altLang="zh-CN"/>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Framework of Application</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684899144"/>
              </p:ext>
            </p:extLst>
          </p:nvPr>
        </p:nvGraphicFramePr>
        <p:xfrm>
          <a:off x="325967" y="1959958"/>
          <a:ext cx="5827184" cy="4220783"/>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726186">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LabVIEW-</a:t>
                      </a:r>
                      <a:r>
                        <a:rPr lang="en-US" altLang="zh-CN" sz="1000" b="0" kern="1200" err="1">
                          <a:solidFill>
                            <a:schemeClr val="tx1"/>
                          </a:solidFill>
                          <a:effectLst/>
                          <a:latin typeface="+mn-lt"/>
                          <a:ea typeface="+mn-ea"/>
                          <a:cs typeface="+mn-cs"/>
                        </a:rPr>
                        <a:t>GlobalStop</a:t>
                      </a:r>
                      <a:r>
                        <a:rPr lang="en-US" altLang="zh-CN" sz="1000" b="0" kern="1200">
                          <a:solidFill>
                            <a:schemeClr val="tx1"/>
                          </a:solidFill>
                          <a:effectLst/>
                          <a:latin typeface="+mn-lt"/>
                          <a:ea typeface="+mn-ea"/>
                          <a:cs typeface="+mn-cs"/>
                        </a:rPr>
                        <a:t>-Library</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71255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a:t>Simple version of stopping mechanism for small or medium scale project. </a:t>
                      </a:r>
                      <a:endParaRPr lang="zh-CN" altLang="en-US" sz="1000" kern="1200">
                        <a:solidFill>
                          <a:schemeClr val="tx1"/>
                        </a:solidFill>
                        <a:latin typeface="+mn-lt"/>
                        <a:ea typeface="+mn-ea"/>
                        <a:cs typeface="+mn-cs"/>
                      </a:endParaRPr>
                    </a:p>
                  </a:txBody>
                  <a:tcPr marL="9525" marR="9525" marT="9525" anchor="ctr"/>
                </a:tc>
                <a:extLst>
                  <a:ext uri="{0D108BD9-81ED-4DB2-BD59-A6C34878D82A}">
                    <a16:rowId xmlns:a16="http://schemas.microsoft.com/office/drawing/2014/main" val="3465550536"/>
                  </a:ext>
                </a:extLst>
              </a:tr>
              <a:tr h="463673">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v2022.12.12</a:t>
                      </a:r>
                    </a:p>
                  </a:txBody>
                  <a:tcPr marL="9525" marR="9525" marT="9525" anchor="ctr"/>
                </a:tc>
                <a:extLst>
                  <a:ext uri="{0D108BD9-81ED-4DB2-BD59-A6C34878D82A}">
                    <a16:rowId xmlns:a16="http://schemas.microsoft.com/office/drawing/2014/main" val="1974803126"/>
                  </a:ext>
                </a:extLst>
              </a:tr>
              <a:tr h="463673">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NEVSTOP-LAB/LabVIEW-</a:t>
                      </a:r>
                      <a:r>
                        <a:rPr lang="en-US" altLang="zh-CN" sz="1000" err="1">
                          <a:hlinkClick r:id="rId2"/>
                        </a:rPr>
                        <a:t>GlobalStop</a:t>
                      </a:r>
                      <a:r>
                        <a:rPr lang="en-US" altLang="zh-CN" sz="1000">
                          <a:hlinkClick r:id="rId2"/>
                        </a:rPr>
                        <a:t>-Library: Simple stop mechanism for parallel loops in LabVIEW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463673">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463673">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3"/>
                        </a:rPr>
                        <a:t>https://github.com/NEVSTOP-LAB/LabVIEW-GlobalStop-Library/releases/tag/v2022.12.12</a:t>
                      </a:r>
                      <a:r>
                        <a:rPr lang="en-US" sz="1000" b="0" kern="1200">
                          <a:solidFill>
                            <a:schemeClr val="tx1"/>
                          </a:solidFill>
                          <a:effectLst/>
                          <a:latin typeface="+mn-lt"/>
                          <a:ea typeface="+mn-ea"/>
                          <a:cs typeface="+mn-cs"/>
                        </a:rPr>
                        <a:t> </a:t>
                      </a:r>
                    </a:p>
                  </a:txBody>
                  <a:tcPr marL="9525" marR="9525" marT="9525" anchor="ctr"/>
                </a:tc>
                <a:extLst>
                  <a:ext uri="{0D108BD9-81ED-4DB2-BD59-A6C34878D82A}">
                    <a16:rowId xmlns:a16="http://schemas.microsoft.com/office/drawing/2014/main" val="1799292817"/>
                  </a:ext>
                </a:extLst>
              </a:tr>
              <a:tr h="463673">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463673">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CNS Projects for CASC, CASIC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1026" name="Picture 2" descr="image">
            <a:extLst>
              <a:ext uri="{FF2B5EF4-FFF2-40B4-BE49-F238E27FC236}">
                <a16:creationId xmlns:a16="http://schemas.microsoft.com/office/drawing/2014/main" id="{48261E49-7DC5-0678-204D-0F14D9C6C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1818961"/>
            <a:ext cx="4425950" cy="459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8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wrap="square" lIns="0" tIns="45720" rIns="0" bIns="45720" anchor="ctr">
            <a:noAutofit/>
          </a:bodyPr>
          <a:lstStyle/>
          <a:p>
            <a:r>
              <a:rPr lang="en-US" sz="3700">
                <a:solidFill>
                  <a:srgbClr val="1F2328"/>
                </a:solidFill>
                <a:cs typeface="Arial"/>
              </a:rPr>
              <a:t>LabVIEW-</a:t>
            </a:r>
            <a:r>
              <a:rPr lang="en-US" sz="3700" err="1">
                <a:solidFill>
                  <a:srgbClr val="1F2328"/>
                </a:solidFill>
                <a:cs typeface="Arial"/>
              </a:rPr>
              <a:t>MassData</a:t>
            </a:r>
            <a:r>
              <a:rPr lang="en-US" sz="3700">
                <a:solidFill>
                  <a:srgbClr val="1F2328"/>
                </a:solidFill>
                <a:cs typeface="Arial"/>
              </a:rPr>
              <a:t>-Smart-</a:t>
            </a:r>
            <a:r>
              <a:rPr lang="en-US" sz="3700" err="1">
                <a:solidFill>
                  <a:srgbClr val="1F2328"/>
                </a:solidFill>
                <a:cs typeface="Arial"/>
              </a:rPr>
              <a:t>Ptr</a:t>
            </a:r>
            <a:r>
              <a:rPr lang="en-US" altLang="zh-CN" sz="3700">
                <a:cs typeface="Arial"/>
              </a:rPr>
              <a:t> – Streaming Data </a:t>
            </a:r>
            <a:endParaRPr lang="en-US"/>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Framework of Application</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1441558197"/>
              </p:ext>
            </p:extLst>
          </p:nvPr>
        </p:nvGraphicFramePr>
        <p:xfrm>
          <a:off x="325967" y="1959958"/>
          <a:ext cx="5827184" cy="4220783"/>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726186">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a:lnSpc>
                          <a:spcPct val="100000"/>
                        </a:lnSpc>
                        <a:spcBef>
                          <a:spcPts val="0"/>
                        </a:spcBef>
                        <a:spcAft>
                          <a:spcPts val="0"/>
                        </a:spcAft>
                        <a:buNone/>
                        <a:tabLst/>
                        <a:defRPr/>
                      </a:pPr>
                      <a:r>
                        <a:rPr lang="en-US" sz="1000" b="0" i="0" u="none" strike="noStrike" kern="1200" baseline="0" noProof="0">
                          <a:solidFill>
                            <a:srgbClr val="044123"/>
                          </a:solidFill>
                          <a:effectLst/>
                          <a:latin typeface="Arial"/>
                        </a:rPr>
                        <a:t>LabVIEW-MassData-Smart-Ptr</a:t>
                      </a:r>
                      <a:endParaRPr lang="en-US" err="1"/>
                    </a:p>
                  </a:txBody>
                  <a:tcPr anchor="ctr"/>
                </a:tc>
                <a:extLst>
                  <a:ext uri="{0D108BD9-81ED-4DB2-BD59-A6C34878D82A}">
                    <a16:rowId xmlns:a16="http://schemas.microsoft.com/office/drawing/2014/main" val="4254205311"/>
                  </a:ext>
                </a:extLst>
              </a:tr>
              <a:tr h="71255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lvl="0">
                        <a:buNone/>
                      </a:pPr>
                      <a:r>
                        <a:rPr lang="en-US" altLang="zh-CN" sz="1000"/>
                        <a:t>Provide smart pointer for large memory data(waveform/DBL Array) to make it possible for sending with message in DQMH/Actor Framework.</a:t>
                      </a:r>
                    </a:p>
                  </a:txBody>
                  <a:tcPr marL="9525" marR="9525" marT="9525" anchor="ctr"/>
                </a:tc>
                <a:extLst>
                  <a:ext uri="{0D108BD9-81ED-4DB2-BD59-A6C34878D82A}">
                    <a16:rowId xmlns:a16="http://schemas.microsoft.com/office/drawing/2014/main" val="3465550536"/>
                  </a:ext>
                </a:extLst>
              </a:tr>
              <a:tr h="463673">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lvl="0" algn="l">
                        <a:lnSpc>
                          <a:spcPct val="100000"/>
                        </a:lnSpc>
                        <a:spcBef>
                          <a:spcPts val="0"/>
                        </a:spcBef>
                        <a:spcAft>
                          <a:spcPts val="0"/>
                        </a:spcAft>
                        <a:buNone/>
                      </a:pPr>
                      <a:r>
                        <a:rPr lang="en-US" sz="1100" b="0" i="0" u="none" strike="noStrike" kern="1200" noProof="0">
                          <a:effectLst/>
                          <a:hlinkClick r:id="rId2"/>
                        </a:rPr>
                        <a:t>v2022.12.15</a:t>
                      </a:r>
                      <a:endParaRPr lang="en-US"/>
                    </a:p>
                  </a:txBody>
                  <a:tcPr marL="9525" marR="9525" marT="9525" anchor="ctr"/>
                </a:tc>
                <a:extLst>
                  <a:ext uri="{0D108BD9-81ED-4DB2-BD59-A6C34878D82A}">
                    <a16:rowId xmlns:a16="http://schemas.microsoft.com/office/drawing/2014/main" val="1974803126"/>
                  </a:ext>
                </a:extLst>
              </a:tr>
              <a:tr h="463673">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lvl="0" algn="l">
                        <a:buNone/>
                      </a:pPr>
                      <a:r>
                        <a:rPr lang="en-US" sz="1000" b="0" i="0" u="none" strike="noStrike" noProof="0">
                          <a:latin typeface="Arial"/>
                          <a:hlinkClick r:id="rId3"/>
                        </a:rPr>
                        <a:t>NEVSTOP-LAB/LabVIEW-MassData-Smart-Ptr (github.com)</a:t>
                      </a:r>
                      <a:endParaRPr lang="en-US" b="0" i="0" u="none" strike="noStrike" noProof="0">
                        <a:latin typeface="Arial"/>
                        <a:hlinkClick r:id="rId3"/>
                      </a:endParaRPr>
                    </a:p>
                  </a:txBody>
                  <a:tcPr marL="9525" marR="9525" marT="9525" anchor="ctr"/>
                </a:tc>
                <a:extLst>
                  <a:ext uri="{0D108BD9-81ED-4DB2-BD59-A6C34878D82A}">
                    <a16:rowId xmlns:a16="http://schemas.microsoft.com/office/drawing/2014/main" val="3561671258"/>
                  </a:ext>
                </a:extLst>
              </a:tr>
              <a:tr h="463673">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463673">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lvl="0" algn="l">
                        <a:buNone/>
                      </a:pPr>
                      <a:r>
                        <a:rPr lang="en-US" sz="1000" b="0" i="0" u="none" strike="noStrike" kern="1200" noProof="0">
                          <a:effectLst/>
                        </a:rPr>
                        <a:t>https://github.com/NEVSTOP-LAB/LabVIEW-MassData-Smart-Ptr/releases/tag/v2022.12.15</a:t>
                      </a:r>
                      <a:endParaRPr lang="en-US"/>
                    </a:p>
                  </a:txBody>
                  <a:tcPr marL="9525" marR="9525" marT="9525" anchor="ctr"/>
                </a:tc>
                <a:extLst>
                  <a:ext uri="{0D108BD9-81ED-4DB2-BD59-A6C34878D82A}">
                    <a16:rowId xmlns:a16="http://schemas.microsoft.com/office/drawing/2014/main" val="1799292817"/>
                  </a:ext>
                </a:extLst>
              </a:tr>
              <a:tr h="463673">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146251151"/>
                  </a:ext>
                </a:extLst>
              </a:tr>
              <a:tr h="463673">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pPr lvl="0">
                        <a:buNone/>
                      </a:pPr>
                      <a:r>
                        <a:rPr lang="en-US" altLang="zh-CN" sz="1000" b="0" kern="1200">
                          <a:solidFill>
                            <a:schemeClr val="tx1"/>
                          </a:solidFill>
                          <a:effectLst/>
                          <a:latin typeface="+mn-lt"/>
                          <a:ea typeface="+mn-ea"/>
                          <a:cs typeface="+mn-cs"/>
                        </a:rPr>
                        <a:t>Multi-Channel DAQ Project for CASIC</a:t>
                      </a:r>
                      <a:endParaRPr lang="en-US" altLang="zh-CN"/>
                    </a:p>
                  </a:txBody>
                  <a:tcPr anchor="ctr"/>
                </a:tc>
                <a:extLst>
                  <a:ext uri="{0D108BD9-81ED-4DB2-BD59-A6C34878D82A}">
                    <a16:rowId xmlns:a16="http://schemas.microsoft.com/office/drawing/2014/main" val="2847601839"/>
                  </a:ext>
                </a:extLst>
              </a:tr>
            </a:tbl>
          </a:graphicData>
        </a:graphic>
      </p:graphicFrame>
      <p:pic>
        <p:nvPicPr>
          <p:cNvPr id="2" name="Picture 2" descr="Diagram&#10;&#10;Description automatically generated">
            <a:extLst>
              <a:ext uri="{FF2B5EF4-FFF2-40B4-BE49-F238E27FC236}">
                <a16:creationId xmlns:a16="http://schemas.microsoft.com/office/drawing/2014/main" id="{C500F392-5E90-D37E-17B7-34913ABB3EC5}"/>
              </a:ext>
            </a:extLst>
          </p:cNvPr>
          <p:cNvPicPr>
            <a:picLocks noChangeAspect="1"/>
          </p:cNvPicPr>
          <p:nvPr/>
        </p:nvPicPr>
        <p:blipFill>
          <a:blip r:embed="rId4"/>
          <a:stretch>
            <a:fillRect/>
          </a:stretch>
        </p:blipFill>
        <p:spPr>
          <a:xfrm>
            <a:off x="6322142" y="2545830"/>
            <a:ext cx="5785054" cy="3056824"/>
          </a:xfrm>
          <a:prstGeom prst="rect">
            <a:avLst/>
          </a:prstGeom>
        </p:spPr>
      </p:pic>
    </p:spTree>
    <p:extLst>
      <p:ext uri="{BB962C8B-B14F-4D97-AF65-F5344CB8AC3E}">
        <p14:creationId xmlns:p14="http://schemas.microsoft.com/office/powerpoint/2010/main" val="299829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LvCICD - Customer Action for LabVIEW CI/CD (lvCICD) </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Continuous Integration and Continuous Deployment(CI/CD)</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1726904834"/>
              </p:ext>
            </p:extLst>
          </p:nvPr>
        </p:nvGraphicFramePr>
        <p:xfrm>
          <a:off x="325967" y="1959959"/>
          <a:ext cx="5827184" cy="4275740"/>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557875">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lvCICD</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547407">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a:t>This repo is used to complete the missing part of LabVIEW operations in Continuous integration and continuous deployment(CI/CD).</a:t>
                      </a:r>
                      <a:endParaRPr lang="zh-CN" altLang="en-US" sz="1000" kern="1200">
                        <a:solidFill>
                          <a:schemeClr val="tx1"/>
                        </a:solidFill>
                        <a:latin typeface="+mn-lt"/>
                        <a:ea typeface="+mn-ea"/>
                        <a:cs typeface="+mn-cs"/>
                      </a:endParaRPr>
                    </a:p>
                  </a:txBody>
                  <a:tcPr marL="9525" marR="9525" marT="9525" anchor="ctr"/>
                </a:tc>
                <a:extLst>
                  <a:ext uri="{0D108BD9-81ED-4DB2-BD59-A6C34878D82A}">
                    <a16:rowId xmlns:a16="http://schemas.microsoft.com/office/drawing/2014/main" val="3465550536"/>
                  </a:ext>
                </a:extLst>
              </a:tr>
              <a:tr h="356206">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i="0">
                          <a:solidFill>
                            <a:srgbClr val="000000"/>
                          </a:solidFill>
                          <a:effectLst/>
                          <a:latin typeface="Calibri" panose="020F0502020204030204" pitchFamily="34" charset="0"/>
                        </a:rPr>
                        <a:t>v0.6</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974803126"/>
                  </a:ext>
                </a:extLst>
              </a:tr>
              <a:tr h="356206">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100" b="0" i="0" u="sng" strike="noStrike">
                          <a:solidFill>
                            <a:srgbClr val="0563C1"/>
                          </a:solidFill>
                          <a:effectLst/>
                          <a:latin typeface="Calibri" panose="020F0502020204030204" pitchFamily="34" charset="0"/>
                          <a:hlinkClick r:id="rId2"/>
                        </a:rPr>
                        <a:t>LV-APT/lvCICD: Customer Action for LabVIEW CI/CD (github.com)</a:t>
                      </a:r>
                      <a:endParaRPr lang="en-US" sz="1100" b="0" i="0" u="sng" strike="noStrike">
                        <a:solidFill>
                          <a:srgbClr val="0563C1"/>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3561671258"/>
                  </a:ext>
                </a:extLst>
              </a:tr>
              <a:tr h="356206">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Github</a:t>
                      </a:r>
                      <a:r>
                        <a:rPr lang="en-US" altLang="zh-CN" sz="1000" b="0" kern="1200">
                          <a:solidFill>
                            <a:schemeClr val="tx1"/>
                          </a:solidFill>
                          <a:effectLst/>
                          <a:latin typeface="+mn-lt"/>
                          <a:ea typeface="+mn-ea"/>
                          <a:cs typeface="+mn-cs"/>
                        </a:rPr>
                        <a:t> Action</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6206">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100" b="0" i="0" u="sng" strike="noStrike">
                          <a:solidFill>
                            <a:srgbClr val="0563C1"/>
                          </a:solidFill>
                          <a:effectLst/>
                          <a:latin typeface="Calibri" panose="020F0502020204030204" pitchFamily="34" charset="0"/>
                          <a:hlinkClick r:id="rId3"/>
                        </a:rPr>
                        <a:t>lvCICD · Actions · GitHub Marketplace</a:t>
                      </a:r>
                      <a:endParaRPr lang="en-US" sz="1100" b="0" i="0" u="sng" strike="noStrike">
                        <a:solidFill>
                          <a:srgbClr val="0563C1"/>
                        </a:solidFill>
                        <a:effectLst/>
                        <a:latin typeface="Calibri" panose="020F0502020204030204" pitchFamily="34" charset="0"/>
                      </a:endParaRPr>
                    </a:p>
                  </a:txBody>
                  <a:tcPr marL="9525" marR="9525" marT="9525" anchor="ctr"/>
                </a:tc>
                <a:extLst>
                  <a:ext uri="{0D108BD9-81ED-4DB2-BD59-A6C34878D82A}">
                    <a16:rowId xmlns:a16="http://schemas.microsoft.com/office/drawing/2014/main" val="1799292817"/>
                  </a:ext>
                </a:extLst>
              </a:tr>
              <a:tr h="1389428">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LabVIEW 2014 or Later</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LabVIEW Command line Interface</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VIPM Libraries: VIPM </a:t>
                      </a:r>
                      <a:r>
                        <a:rPr lang="en-US" sz="1000" b="0" kern="1200" err="1">
                          <a:solidFill>
                            <a:schemeClr val="tx1"/>
                          </a:solidFill>
                          <a:effectLst/>
                          <a:latin typeface="+mn-lt"/>
                          <a:ea typeface="+mn-ea"/>
                          <a:cs typeface="+mn-cs"/>
                        </a:rPr>
                        <a:t>vipc</a:t>
                      </a:r>
                      <a:r>
                        <a:rPr lang="en-US" sz="1000" b="0" kern="1200">
                          <a:solidFill>
                            <a:schemeClr val="tx1"/>
                          </a:solidFill>
                          <a:effectLst/>
                          <a:latin typeface="+mn-lt"/>
                          <a:ea typeface="+mn-ea"/>
                          <a:cs typeface="+mn-cs"/>
                        </a:rPr>
                        <a:t> file Download Link</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    OpenG by OpenG (LabVIEW &gt;= 2009)</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    Git API by Hampel Software Engineering  (LabVIEW &gt;= 2016) Not available in LabVIEW 2014,2015</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    VIPM API by JKI (LabVIEW &gt;= 2013)</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    JKI VI Tester by JKI (LabVIEW &gt;= 2013)</a:t>
                      </a:r>
                    </a:p>
                  </a:txBody>
                  <a:tcPr marL="9525" marR="9525" marT="9525" anchor="ctr"/>
                </a:tc>
                <a:extLst>
                  <a:ext uri="{0D108BD9-81ED-4DB2-BD59-A6C34878D82A}">
                    <a16:rowId xmlns:a16="http://schemas.microsoft.com/office/drawing/2014/main" val="1146251151"/>
                  </a:ext>
                </a:extLst>
              </a:tr>
              <a:tr h="356206">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APT Demo/OpenLab</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3" name="图片 2">
            <a:extLst>
              <a:ext uri="{FF2B5EF4-FFF2-40B4-BE49-F238E27FC236}">
                <a16:creationId xmlns:a16="http://schemas.microsoft.com/office/drawing/2014/main" id="{E18D46EC-EBA0-538B-939B-8CDDF5559B04}"/>
              </a:ext>
            </a:extLst>
          </p:cNvPr>
          <p:cNvPicPr>
            <a:picLocks noChangeAspect="1"/>
          </p:cNvPicPr>
          <p:nvPr/>
        </p:nvPicPr>
        <p:blipFill>
          <a:blip r:embed="rId4"/>
          <a:stretch>
            <a:fillRect/>
          </a:stretch>
        </p:blipFill>
        <p:spPr>
          <a:xfrm>
            <a:off x="7002831" y="1687653"/>
            <a:ext cx="4572926" cy="4548046"/>
          </a:xfrm>
          <a:prstGeom prst="rect">
            <a:avLst/>
          </a:prstGeom>
        </p:spPr>
      </p:pic>
    </p:spTree>
    <p:extLst>
      <p:ext uri="{BB962C8B-B14F-4D97-AF65-F5344CB8AC3E}">
        <p14:creationId xmlns:p14="http://schemas.microsoft.com/office/powerpoint/2010/main" val="1516169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LabVIEW X-Controls</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UI</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3725360084"/>
              </p:ext>
            </p:extLst>
          </p:nvPr>
        </p:nvGraphicFramePr>
        <p:xfrm>
          <a:off x="325967" y="1959959"/>
          <a:ext cx="5827184" cy="3346678"/>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557875">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LabVIEW X-Controls</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547407">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Provides examples and customized x-control.</a:t>
                      </a:r>
                      <a:endParaRPr lang="zh-CN" alt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465550536"/>
                  </a:ext>
                </a:extLst>
              </a:tr>
              <a:tr h="356206">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N/A</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974803126"/>
                  </a:ext>
                </a:extLst>
              </a:tr>
              <a:tr h="356206">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NEVSTOP-LAB/LabVIEW-UI-</a:t>
                      </a:r>
                      <a:r>
                        <a:rPr lang="en-US" altLang="zh-CN" sz="1000" b="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XCtl</a:t>
                      </a:r>
                      <a:r>
                        <a:rPr lang="en-US" altLang="zh-CN"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LabVIEW </a:t>
                      </a:r>
                      <a:r>
                        <a:rPr lang="en-US" altLang="zh-CN" sz="1000" b="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XControls</a:t>
                      </a:r>
                      <a:r>
                        <a:rPr lang="en-US" altLang="zh-CN"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for UI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6206">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Source Code for LabVIEW 2014+</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6206">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2"/>
                        </a:rPr>
                        <a:t>https://github.com/NEVSTOP-LAB/LabVIEW-UI-XCtl</a:t>
                      </a:r>
                      <a:r>
                        <a:rPr lang="en-US" sz="1000" b="0" kern="1200">
                          <a:solidFill>
                            <a:schemeClr val="tx1"/>
                          </a:solidFill>
                          <a:effectLst/>
                          <a:latin typeface="+mn-lt"/>
                          <a:ea typeface="+mn-ea"/>
                          <a:cs typeface="+mn-cs"/>
                        </a:rPr>
                        <a:t> </a:t>
                      </a:r>
                    </a:p>
                  </a:txBody>
                  <a:tcPr marL="9525" marR="9525" marT="9525" anchor="ctr"/>
                </a:tc>
                <a:extLst>
                  <a:ext uri="{0D108BD9-81ED-4DB2-BD59-A6C34878D82A}">
                    <a16:rowId xmlns:a16="http://schemas.microsoft.com/office/drawing/2014/main" val="1799292817"/>
                  </a:ext>
                </a:extLst>
              </a:tr>
              <a:tr h="460366">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OpenG</a:t>
                      </a:r>
                    </a:p>
                  </a:txBody>
                  <a:tcPr marL="9525" marR="9525" marT="9525" anchor="ctr"/>
                </a:tc>
                <a:extLst>
                  <a:ext uri="{0D108BD9-81ED-4DB2-BD59-A6C34878D82A}">
                    <a16:rowId xmlns:a16="http://schemas.microsoft.com/office/drawing/2014/main" val="1146251151"/>
                  </a:ext>
                </a:extLst>
              </a:tr>
              <a:tr h="356206">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POC</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4" name="图片 3">
            <a:extLst>
              <a:ext uri="{FF2B5EF4-FFF2-40B4-BE49-F238E27FC236}">
                <a16:creationId xmlns:a16="http://schemas.microsoft.com/office/drawing/2014/main" id="{36AFD3F8-4B75-BDC1-4D4B-997432A205ED}"/>
              </a:ext>
            </a:extLst>
          </p:cNvPr>
          <p:cNvPicPr>
            <a:picLocks noChangeAspect="1"/>
          </p:cNvPicPr>
          <p:nvPr/>
        </p:nvPicPr>
        <p:blipFill>
          <a:blip r:embed="rId3"/>
          <a:stretch>
            <a:fillRect/>
          </a:stretch>
        </p:blipFill>
        <p:spPr>
          <a:xfrm>
            <a:off x="7178154" y="3733800"/>
            <a:ext cx="4291533" cy="2588024"/>
          </a:xfrm>
          <a:prstGeom prst="rect">
            <a:avLst/>
          </a:prstGeom>
        </p:spPr>
      </p:pic>
      <p:pic>
        <p:nvPicPr>
          <p:cNvPr id="1026" name="Picture 2" descr="image">
            <a:extLst>
              <a:ext uri="{FF2B5EF4-FFF2-40B4-BE49-F238E27FC236}">
                <a16:creationId xmlns:a16="http://schemas.microsoft.com/office/drawing/2014/main" id="{A378D3C0-35F3-62DA-623D-806A512D4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793" y="887437"/>
            <a:ext cx="4778481"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0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ZMQ-Protocol-Interface</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a:xfrm>
            <a:off x="1001742" y="447276"/>
            <a:ext cx="10188515" cy="225729"/>
          </a:xfrm>
        </p:spPr>
        <p:txBody>
          <a:bodyPr/>
          <a:lstStyle/>
          <a:p>
            <a:r>
              <a:rPr lang="en-US" altLang="zh-CN"/>
              <a:t>Application Scenario</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2569311289"/>
              </p:ext>
            </p:extLst>
          </p:nvPr>
        </p:nvGraphicFramePr>
        <p:xfrm>
          <a:off x="325967" y="1959959"/>
          <a:ext cx="5827184" cy="4034287"/>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453041">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ZMQ-Protocol-Interface</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1339850">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1000" b="0" kern="1200">
                          <a:solidFill>
                            <a:schemeClr val="tx1"/>
                          </a:solidFill>
                          <a:effectLst/>
                          <a:latin typeface="+mn-lt"/>
                          <a:ea typeface="+mn-ea"/>
                          <a:cs typeface="+mn-cs"/>
                        </a:rPr>
                        <a:t>This repo provides a template of network communication layer for LabVIEW application, to help stand-alone application receive command and publish its status in network. ZMQ is used as the network protocol. This library provide functions of flattening most of the common datatypes to make sure any other language could parse it. The best practice for this library is used with DQMH framework. It’s optimized to reduce changes needed for adding the network communication layer.</a:t>
                      </a:r>
                      <a:endParaRPr lang="zh-CN" alt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465550536"/>
                  </a:ext>
                </a:extLst>
              </a:tr>
              <a:tr h="356206">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0.2.1</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974803126"/>
                  </a:ext>
                </a:extLst>
              </a:tr>
              <a:tr h="356206">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Private</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6206">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6206">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Private, communicate to get it.</a:t>
                      </a:r>
                    </a:p>
                  </a:txBody>
                  <a:tcPr marL="9525" marR="9525" marT="9525" anchor="ctr"/>
                </a:tc>
                <a:extLst>
                  <a:ext uri="{0D108BD9-81ED-4DB2-BD59-A6C34878D82A}">
                    <a16:rowId xmlns:a16="http://schemas.microsoft.com/office/drawing/2014/main" val="1799292817"/>
                  </a:ext>
                </a:extLst>
              </a:tr>
              <a:tr h="460366">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err="1">
                          <a:solidFill>
                            <a:schemeClr val="tx1"/>
                          </a:solidFill>
                          <a:effectLst/>
                          <a:latin typeface="+mn-lt"/>
                          <a:ea typeface="+mn-ea"/>
                          <a:cs typeface="+mn-cs"/>
                        </a:rPr>
                        <a:t>OpenG</a:t>
                      </a:r>
                    </a:p>
                    <a:p>
                      <a:pPr algn="l" fontAlgn="ctr"/>
                      <a:r>
                        <a:rPr lang="en-US" sz="1000" b="0" kern="1200">
                          <a:solidFill>
                            <a:schemeClr val="tx1"/>
                          </a:solidFill>
                          <a:effectLst/>
                          <a:latin typeface="+mn-lt"/>
                          <a:ea typeface="+mn-ea"/>
                          <a:cs typeface="+mn-cs"/>
                        </a:rPr>
                        <a:t>ZMQ Library</a:t>
                      </a:r>
                    </a:p>
                  </a:txBody>
                  <a:tcPr marL="9525" marR="9525" marT="9525" anchor="ctr"/>
                </a:tc>
                <a:extLst>
                  <a:ext uri="{0D108BD9-81ED-4DB2-BD59-A6C34878D82A}">
                    <a16:rowId xmlns:a16="http://schemas.microsoft.com/office/drawing/2014/main" val="1146251151"/>
                  </a:ext>
                </a:extLst>
              </a:tr>
              <a:tr h="356206">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3" name="图片 2">
            <a:extLst>
              <a:ext uri="{FF2B5EF4-FFF2-40B4-BE49-F238E27FC236}">
                <a16:creationId xmlns:a16="http://schemas.microsoft.com/office/drawing/2014/main" id="{8C5008AE-6D69-31B8-D5ED-7FE97E0C1034}"/>
              </a:ext>
            </a:extLst>
          </p:cNvPr>
          <p:cNvPicPr>
            <a:picLocks noChangeAspect="1"/>
          </p:cNvPicPr>
          <p:nvPr/>
        </p:nvPicPr>
        <p:blipFill>
          <a:blip r:embed="rId2"/>
          <a:stretch>
            <a:fillRect/>
          </a:stretch>
        </p:blipFill>
        <p:spPr>
          <a:xfrm>
            <a:off x="6726929" y="617964"/>
            <a:ext cx="5069881" cy="2823689"/>
          </a:xfrm>
          <a:prstGeom prst="rect">
            <a:avLst/>
          </a:prstGeom>
        </p:spPr>
      </p:pic>
      <p:pic>
        <p:nvPicPr>
          <p:cNvPr id="6" name="图片 5">
            <a:extLst>
              <a:ext uri="{FF2B5EF4-FFF2-40B4-BE49-F238E27FC236}">
                <a16:creationId xmlns:a16="http://schemas.microsoft.com/office/drawing/2014/main" id="{99FA4270-DB40-6AB4-CB7A-0F8E7B853E49}"/>
              </a:ext>
            </a:extLst>
          </p:cNvPr>
          <p:cNvPicPr>
            <a:picLocks noChangeAspect="1"/>
          </p:cNvPicPr>
          <p:nvPr/>
        </p:nvPicPr>
        <p:blipFill>
          <a:blip r:embed="rId3"/>
          <a:stretch>
            <a:fillRect/>
          </a:stretch>
        </p:blipFill>
        <p:spPr>
          <a:xfrm>
            <a:off x="6719474" y="3691167"/>
            <a:ext cx="5077336" cy="2823688"/>
          </a:xfrm>
          <a:prstGeom prst="rect">
            <a:avLst/>
          </a:prstGeom>
        </p:spPr>
      </p:pic>
    </p:spTree>
    <p:extLst>
      <p:ext uri="{BB962C8B-B14F-4D97-AF65-F5344CB8AC3E}">
        <p14:creationId xmlns:p14="http://schemas.microsoft.com/office/powerpoint/2010/main" val="189543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C7C615-ED0B-AA5E-98A9-E9EDB7379B19}"/>
              </a:ext>
            </a:extLst>
          </p:cNvPr>
          <p:cNvSpPr>
            <a:spLocks noGrp="1"/>
          </p:cNvSpPr>
          <p:nvPr>
            <p:ph sz="quarter" idx="19"/>
          </p:nvPr>
        </p:nvSpPr>
        <p:spPr/>
        <p:txBody>
          <a:bodyPr/>
          <a:lstStyle/>
          <a:p>
            <a:endParaRPr lang="en-US"/>
          </a:p>
        </p:txBody>
      </p:sp>
      <p:sp>
        <p:nvSpPr>
          <p:cNvPr id="3" name="Title 2">
            <a:extLst>
              <a:ext uri="{FF2B5EF4-FFF2-40B4-BE49-F238E27FC236}">
                <a16:creationId xmlns:a16="http://schemas.microsoft.com/office/drawing/2014/main" id="{17F799F4-1836-2D4A-CF9D-805B8DCB1466}"/>
              </a:ext>
            </a:extLst>
          </p:cNvPr>
          <p:cNvSpPr>
            <a:spLocks noGrp="1"/>
          </p:cNvSpPr>
          <p:nvPr>
            <p:ph type="ctrTitle"/>
          </p:nvPr>
        </p:nvSpPr>
        <p:spPr/>
        <p:txBody>
          <a:bodyPr/>
          <a:lstStyle/>
          <a:p>
            <a:r>
              <a:rPr lang="en-US"/>
              <a:t>Multi-</a:t>
            </a:r>
            <a:r>
              <a:rPr lang="en-US" err="1"/>
              <a:t>Chns</a:t>
            </a:r>
            <a:r>
              <a:rPr lang="en-US"/>
              <a:t>-</a:t>
            </a:r>
            <a:r>
              <a:rPr lang="en-US" err="1"/>
              <a:t>Sdk</a:t>
            </a:r>
            <a:r>
              <a:rPr lang="en-US"/>
              <a:t>-Comm</a:t>
            </a:r>
          </a:p>
        </p:txBody>
      </p:sp>
      <p:sp>
        <p:nvSpPr>
          <p:cNvPr id="4" name="Text Placeholder 3">
            <a:extLst>
              <a:ext uri="{FF2B5EF4-FFF2-40B4-BE49-F238E27FC236}">
                <a16:creationId xmlns:a16="http://schemas.microsoft.com/office/drawing/2014/main" id="{2BCB1FEE-1846-8021-21C8-E83FA80A6E71}"/>
              </a:ext>
            </a:extLst>
          </p:cNvPr>
          <p:cNvSpPr>
            <a:spLocks noGrp="1"/>
          </p:cNvSpPr>
          <p:nvPr>
            <p:ph type="body" sz="quarter" idx="18"/>
          </p:nvPr>
        </p:nvSpPr>
        <p:spPr/>
        <p:txBody>
          <a:bodyPr/>
          <a:lstStyle/>
          <a:p>
            <a:r>
              <a:rPr lang="en-US" altLang="zh-CN"/>
              <a:t>Application Scenario</a:t>
            </a:r>
            <a:endParaRPr lang="zh-CN" altLang="en-US"/>
          </a:p>
          <a:p>
            <a:endParaRPr lang="en-US"/>
          </a:p>
        </p:txBody>
      </p:sp>
      <p:graphicFrame>
        <p:nvGraphicFramePr>
          <p:cNvPr id="5" name="表格 12">
            <a:extLst>
              <a:ext uri="{FF2B5EF4-FFF2-40B4-BE49-F238E27FC236}">
                <a16:creationId xmlns:a16="http://schemas.microsoft.com/office/drawing/2014/main" id="{65F6CDBF-D335-1A3D-18C1-6AAB815DAA02}"/>
              </a:ext>
            </a:extLst>
          </p:cNvPr>
          <p:cNvGraphicFramePr>
            <a:graphicFrameLocks noGrp="1"/>
          </p:cNvGraphicFramePr>
          <p:nvPr>
            <p:extLst>
              <p:ext uri="{D42A27DB-BD31-4B8C-83A1-F6EECF244321}">
                <p14:modId xmlns:p14="http://schemas.microsoft.com/office/powerpoint/2010/main" val="2144952700"/>
              </p:ext>
            </p:extLst>
          </p:nvPr>
        </p:nvGraphicFramePr>
        <p:xfrm>
          <a:off x="325967" y="1959959"/>
          <a:ext cx="5827184" cy="4034287"/>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453041">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multi-</a:t>
                      </a:r>
                      <a:r>
                        <a:rPr lang="en-US" altLang="zh-CN" sz="1000" b="0" kern="1200" err="1">
                          <a:solidFill>
                            <a:schemeClr val="tx1"/>
                          </a:solidFill>
                          <a:effectLst/>
                          <a:latin typeface="+mn-lt"/>
                          <a:ea typeface="+mn-ea"/>
                          <a:cs typeface="+mn-cs"/>
                        </a:rPr>
                        <a:t>chns</a:t>
                      </a:r>
                      <a:r>
                        <a:rPr lang="en-US" altLang="zh-CN" sz="1000" b="0" kern="1200">
                          <a:solidFill>
                            <a:schemeClr val="tx1"/>
                          </a:solidFill>
                          <a:effectLst/>
                          <a:latin typeface="+mn-lt"/>
                          <a:ea typeface="+mn-ea"/>
                          <a:cs typeface="+mn-cs"/>
                        </a:rPr>
                        <a:t>-</a:t>
                      </a:r>
                      <a:r>
                        <a:rPr lang="en-US" altLang="zh-CN" sz="1000" b="0" kern="1200" err="1">
                          <a:solidFill>
                            <a:schemeClr val="tx1"/>
                          </a:solidFill>
                          <a:effectLst/>
                          <a:latin typeface="+mn-lt"/>
                          <a:ea typeface="+mn-ea"/>
                          <a:cs typeface="+mn-cs"/>
                        </a:rPr>
                        <a:t>sdk</a:t>
                      </a:r>
                      <a:r>
                        <a:rPr lang="en-US" altLang="zh-CN" sz="1000" b="0" kern="1200">
                          <a:solidFill>
                            <a:schemeClr val="tx1"/>
                          </a:solidFill>
                          <a:effectLst/>
                          <a:latin typeface="+mn-lt"/>
                          <a:ea typeface="+mn-ea"/>
                          <a:cs typeface="+mn-cs"/>
                        </a:rPr>
                        <a:t>-comm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1339850">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1000" b="0" kern="1200">
                          <a:solidFill>
                            <a:schemeClr val="tx1"/>
                          </a:solidFill>
                          <a:effectLst/>
                          <a:latin typeface="+mn-lt"/>
                          <a:ea typeface="+mn-ea"/>
                          <a:cs typeface="+mn-cs"/>
                        </a:rPr>
                        <a:t>Data communication library based on </a:t>
                      </a:r>
                      <a:r>
                        <a:rPr lang="en-US" altLang="zh-CN" sz="1000" b="0" kern="1200" err="1">
                          <a:solidFill>
                            <a:schemeClr val="tx1"/>
                          </a:solidFill>
                          <a:effectLst/>
                          <a:latin typeface="+mn-lt"/>
                          <a:ea typeface="+mn-ea"/>
                          <a:cs typeface="+mn-cs"/>
                        </a:rPr>
                        <a:t>zeromq</a:t>
                      </a:r>
                      <a:r>
                        <a:rPr lang="en-US" altLang="zh-CN" sz="1000" b="0" kern="1200">
                          <a:solidFill>
                            <a:schemeClr val="tx1"/>
                          </a:solidFill>
                          <a:effectLst/>
                          <a:latin typeface="+mn-lt"/>
                          <a:ea typeface="+mn-ea"/>
                          <a:cs typeface="+mn-cs"/>
                        </a:rPr>
                        <a:t>, The library is cross-platform and can be used both on Windows and </a:t>
                      </a:r>
                      <a:r>
                        <a:rPr lang="en-US" altLang="zh-CN" sz="1000" b="0" kern="1200" err="1">
                          <a:solidFill>
                            <a:schemeClr val="tx1"/>
                          </a:solidFill>
                          <a:effectLst/>
                          <a:latin typeface="+mn-lt"/>
                          <a:ea typeface="+mn-ea"/>
                          <a:cs typeface="+mn-cs"/>
                        </a:rPr>
                        <a:t>LinuxRT</a:t>
                      </a:r>
                      <a:r>
                        <a:rPr lang="en-US" altLang="zh-CN" sz="1000" b="0" kern="1200">
                          <a:solidFill>
                            <a:schemeClr val="tx1"/>
                          </a:solidFill>
                          <a:effectLst/>
                          <a:latin typeface="+mn-lt"/>
                          <a:ea typeface="+mn-ea"/>
                          <a:cs typeface="+mn-cs"/>
                        </a:rPr>
                        <a:t>. It supports Pub-Sub pattern and Rep-Reply pattern and can be used to build a distributed data/command data path easily. </a:t>
                      </a:r>
                      <a:endParaRPr lang="zh-CN" alt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465550536"/>
                  </a:ext>
                </a:extLst>
              </a:tr>
              <a:tr h="356206">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1.0.0.7</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974803126"/>
                  </a:ext>
                </a:extLst>
              </a:tr>
              <a:tr h="356206">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Private</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6206">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pPr algn="l"/>
                      <a:r>
                        <a:rPr lang="en-US" altLang="zh-CN" sz="1000" b="0" kern="1200">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6206">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Private, communicate to get it.</a:t>
                      </a:r>
                    </a:p>
                  </a:txBody>
                  <a:tcPr marL="9525" marR="9525" marT="9525" anchor="ctr"/>
                </a:tc>
                <a:extLst>
                  <a:ext uri="{0D108BD9-81ED-4DB2-BD59-A6C34878D82A}">
                    <a16:rowId xmlns:a16="http://schemas.microsoft.com/office/drawing/2014/main" val="1799292817"/>
                  </a:ext>
                </a:extLst>
              </a:tr>
              <a:tr h="460366">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err="1">
                          <a:solidFill>
                            <a:schemeClr val="tx1"/>
                          </a:solidFill>
                          <a:effectLst/>
                          <a:latin typeface="+mn-lt"/>
                          <a:ea typeface="+mn-ea"/>
                          <a:cs typeface="+mn-cs"/>
                        </a:rPr>
                        <a:t>OpenG</a:t>
                      </a:r>
                      <a:endParaRPr lang="en-US" sz="1000" b="0" kern="1200">
                        <a:solidFill>
                          <a:schemeClr val="tx1"/>
                        </a:solidFill>
                        <a:effectLst/>
                        <a:latin typeface="+mn-lt"/>
                        <a:ea typeface="+mn-ea"/>
                        <a:cs typeface="+mn-cs"/>
                      </a:endParaRPr>
                    </a:p>
                    <a:p>
                      <a:pPr algn="l" fontAlgn="ctr"/>
                      <a:r>
                        <a:rPr lang="en-US" sz="1000" b="0" kern="1200">
                          <a:solidFill>
                            <a:schemeClr val="tx1"/>
                          </a:solidFill>
                          <a:effectLst/>
                          <a:latin typeface="+mn-lt"/>
                          <a:ea typeface="+mn-ea"/>
                          <a:cs typeface="+mn-cs"/>
                        </a:rPr>
                        <a:t>labview-zmq-3.5.1.109+</a:t>
                      </a:r>
                    </a:p>
                  </a:txBody>
                  <a:tcPr marL="9525" marR="9525" marT="9525" anchor="ctr"/>
                </a:tc>
                <a:extLst>
                  <a:ext uri="{0D108BD9-81ED-4DB2-BD59-A6C34878D82A}">
                    <a16:rowId xmlns:a16="http://schemas.microsoft.com/office/drawing/2014/main" val="1146251151"/>
                  </a:ext>
                </a:extLst>
              </a:tr>
              <a:tr h="356206">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It is currently used by multichannel DAQ project</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6" name="Picture 5">
            <a:extLst>
              <a:ext uri="{FF2B5EF4-FFF2-40B4-BE49-F238E27FC236}">
                <a16:creationId xmlns:a16="http://schemas.microsoft.com/office/drawing/2014/main" id="{9764857E-0FF6-0F23-3679-BEBB61A43496}"/>
              </a:ext>
            </a:extLst>
          </p:cNvPr>
          <p:cNvPicPr>
            <a:picLocks noChangeAspect="1"/>
          </p:cNvPicPr>
          <p:nvPr/>
        </p:nvPicPr>
        <p:blipFill>
          <a:blip r:embed="rId3"/>
          <a:stretch>
            <a:fillRect/>
          </a:stretch>
        </p:blipFill>
        <p:spPr>
          <a:xfrm>
            <a:off x="7111218" y="674837"/>
            <a:ext cx="4753432" cy="3135901"/>
          </a:xfrm>
          <a:prstGeom prst="rect">
            <a:avLst/>
          </a:prstGeom>
          <a:ln>
            <a:solidFill>
              <a:schemeClr val="tx1"/>
            </a:solidFill>
          </a:ln>
        </p:spPr>
      </p:pic>
      <p:pic>
        <p:nvPicPr>
          <p:cNvPr id="7" name="Picture 6">
            <a:extLst>
              <a:ext uri="{FF2B5EF4-FFF2-40B4-BE49-F238E27FC236}">
                <a16:creationId xmlns:a16="http://schemas.microsoft.com/office/drawing/2014/main" id="{3260691B-6402-3F66-9E37-0642AB5564A4}"/>
              </a:ext>
            </a:extLst>
          </p:cNvPr>
          <p:cNvPicPr>
            <a:picLocks noChangeAspect="1"/>
          </p:cNvPicPr>
          <p:nvPr/>
        </p:nvPicPr>
        <p:blipFill>
          <a:blip r:embed="rId4"/>
          <a:stretch>
            <a:fillRect/>
          </a:stretch>
        </p:blipFill>
        <p:spPr>
          <a:xfrm>
            <a:off x="7111218" y="3935438"/>
            <a:ext cx="4753432" cy="2848499"/>
          </a:xfrm>
          <a:prstGeom prst="rect">
            <a:avLst/>
          </a:prstGeom>
          <a:ln>
            <a:solidFill>
              <a:schemeClr val="tx1"/>
            </a:solidFill>
          </a:ln>
        </p:spPr>
      </p:pic>
    </p:spTree>
    <p:extLst>
      <p:ext uri="{BB962C8B-B14F-4D97-AF65-F5344CB8AC3E}">
        <p14:creationId xmlns:p14="http://schemas.microsoft.com/office/powerpoint/2010/main" val="376845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7F6F-5605-22A9-8D09-5503C4562D27}"/>
              </a:ext>
            </a:extLst>
          </p:cNvPr>
          <p:cNvSpPr>
            <a:spLocks noGrp="1"/>
          </p:cNvSpPr>
          <p:nvPr>
            <p:ph type="ctrTitle"/>
          </p:nvPr>
        </p:nvSpPr>
        <p:spPr/>
        <p:txBody>
          <a:bodyPr/>
          <a:lstStyle/>
          <a:p>
            <a:r>
              <a:rPr lang="en-US" altLang="zh-CN"/>
              <a:t>Value Proposition</a:t>
            </a:r>
            <a:endParaRPr lang="zh-CN" altLang="en-US"/>
          </a:p>
        </p:txBody>
      </p:sp>
      <p:grpSp>
        <p:nvGrpSpPr>
          <p:cNvPr id="99" name="Group 98">
            <a:extLst>
              <a:ext uri="{FF2B5EF4-FFF2-40B4-BE49-F238E27FC236}">
                <a16:creationId xmlns:a16="http://schemas.microsoft.com/office/drawing/2014/main" id="{8468C2C7-F89B-EFE8-439E-05E6CCF2FFBC}"/>
              </a:ext>
            </a:extLst>
          </p:cNvPr>
          <p:cNvGrpSpPr/>
          <p:nvPr/>
        </p:nvGrpSpPr>
        <p:grpSpPr>
          <a:xfrm>
            <a:off x="1643011" y="1566942"/>
            <a:ext cx="10061645" cy="4610100"/>
            <a:chOff x="1663793" y="1483815"/>
            <a:chExt cx="10061645" cy="4610100"/>
          </a:xfrm>
        </p:grpSpPr>
        <p:sp>
          <p:nvSpPr>
            <p:cNvPr id="88" name="Oval 87">
              <a:extLst>
                <a:ext uri="{FF2B5EF4-FFF2-40B4-BE49-F238E27FC236}">
                  <a16:creationId xmlns:a16="http://schemas.microsoft.com/office/drawing/2014/main" id="{36414BFA-E3BD-0974-95AB-D701C8723908}"/>
                </a:ext>
              </a:extLst>
            </p:cNvPr>
            <p:cNvSpPr/>
            <p:nvPr/>
          </p:nvSpPr>
          <p:spPr>
            <a:xfrm>
              <a:off x="5277541" y="2722802"/>
              <a:ext cx="2132126" cy="2132126"/>
            </a:xfrm>
            <a:prstGeom prst="ellipse">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pic>
          <p:nvPicPr>
            <p:cNvPr id="83" name="Graphic 82" descr="Bullseye with solid fill">
              <a:extLst>
                <a:ext uri="{FF2B5EF4-FFF2-40B4-BE49-F238E27FC236}">
                  <a16:creationId xmlns:a16="http://schemas.microsoft.com/office/drawing/2014/main" id="{124669EB-36D6-6FC1-7E1D-5E4EFA38F8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0882" y="2832219"/>
              <a:ext cx="1830714" cy="1830714"/>
            </a:xfrm>
            <a:prstGeom prst="rect">
              <a:avLst/>
            </a:prstGeom>
          </p:spPr>
        </p:pic>
        <p:grpSp>
          <p:nvGrpSpPr>
            <p:cNvPr id="3" name="组合 1">
              <a:extLst>
                <a:ext uri="{FF2B5EF4-FFF2-40B4-BE49-F238E27FC236}">
                  <a16:creationId xmlns:a16="http://schemas.microsoft.com/office/drawing/2014/main" id="{542CE73A-22E6-E623-00B3-38982F04CB18}"/>
                </a:ext>
              </a:extLst>
            </p:cNvPr>
            <p:cNvGrpSpPr/>
            <p:nvPr/>
          </p:nvGrpSpPr>
          <p:grpSpPr>
            <a:xfrm>
              <a:off x="1663793" y="1483815"/>
              <a:ext cx="10061645" cy="4610100"/>
              <a:chOff x="1409838" y="1327150"/>
              <a:chExt cx="10061645" cy="4610100"/>
            </a:xfrm>
          </p:grpSpPr>
          <p:sp>
            <p:nvSpPr>
              <p:cNvPr id="51" name="任意多边形 4">
                <a:extLst>
                  <a:ext uri="{FF2B5EF4-FFF2-40B4-BE49-F238E27FC236}">
                    <a16:creationId xmlns:a16="http://schemas.microsoft.com/office/drawing/2014/main" id="{622773F0-64D1-E66B-3396-8FB5AC592CEA}"/>
                  </a:ext>
                </a:extLst>
              </p:cNvPr>
              <p:cNvSpPr/>
              <p:nvPr/>
            </p:nvSpPr>
            <p:spPr>
              <a:xfrm>
                <a:off x="3784600" y="1327150"/>
                <a:ext cx="4610100" cy="4610100"/>
              </a:xfrm>
              <a:custGeom>
                <a:avLst/>
                <a:gdLst>
                  <a:gd name="connsiteX0" fmla="*/ 2305050 w 4610100"/>
                  <a:gd name="connsiteY0" fmla="*/ 1060450 h 4610100"/>
                  <a:gd name="connsiteX1" fmla="*/ 1060450 w 4610100"/>
                  <a:gd name="connsiteY1" fmla="*/ 2305050 h 4610100"/>
                  <a:gd name="connsiteX2" fmla="*/ 2305050 w 4610100"/>
                  <a:gd name="connsiteY2" fmla="*/ 3549650 h 4610100"/>
                  <a:gd name="connsiteX3" fmla="*/ 3549650 w 4610100"/>
                  <a:gd name="connsiteY3" fmla="*/ 2305050 h 4610100"/>
                  <a:gd name="connsiteX4" fmla="*/ 2305050 w 4610100"/>
                  <a:gd name="connsiteY4" fmla="*/ 1060450 h 4610100"/>
                  <a:gd name="connsiteX5" fmla="*/ 2305050 w 4610100"/>
                  <a:gd name="connsiteY5" fmla="*/ 0 h 4610100"/>
                  <a:gd name="connsiteX6" fmla="*/ 4610100 w 4610100"/>
                  <a:gd name="connsiteY6" fmla="*/ 2305050 h 4610100"/>
                  <a:gd name="connsiteX7" fmla="*/ 2305050 w 4610100"/>
                  <a:gd name="connsiteY7" fmla="*/ 4610100 h 4610100"/>
                  <a:gd name="connsiteX8" fmla="*/ 0 w 4610100"/>
                  <a:gd name="connsiteY8" fmla="*/ 2305050 h 4610100"/>
                  <a:gd name="connsiteX9" fmla="*/ 2305050 w 4610100"/>
                  <a:gd name="connsiteY9"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0100" h="4610100">
                    <a:moveTo>
                      <a:pt x="2305050" y="1060450"/>
                    </a:moveTo>
                    <a:cubicBezTo>
                      <a:pt x="1617676" y="1060450"/>
                      <a:pt x="1060450" y="1617676"/>
                      <a:pt x="1060450" y="2305050"/>
                    </a:cubicBezTo>
                    <a:cubicBezTo>
                      <a:pt x="1060450" y="2992424"/>
                      <a:pt x="1617676" y="3549650"/>
                      <a:pt x="2305050" y="3549650"/>
                    </a:cubicBezTo>
                    <a:cubicBezTo>
                      <a:pt x="2992424" y="3549650"/>
                      <a:pt x="3549650" y="2992424"/>
                      <a:pt x="3549650" y="2305050"/>
                    </a:cubicBezTo>
                    <a:cubicBezTo>
                      <a:pt x="3549650" y="1617676"/>
                      <a:pt x="2992424" y="1060450"/>
                      <a:pt x="2305050" y="1060450"/>
                    </a:cubicBezTo>
                    <a:close/>
                    <a:moveTo>
                      <a:pt x="2305050" y="0"/>
                    </a:moveTo>
                    <a:cubicBezTo>
                      <a:pt x="3578094" y="0"/>
                      <a:pt x="4610100" y="1032006"/>
                      <a:pt x="4610100" y="2305050"/>
                    </a:cubicBezTo>
                    <a:cubicBezTo>
                      <a:pt x="4610100" y="3578094"/>
                      <a:pt x="3578094" y="4610100"/>
                      <a:pt x="2305050" y="4610100"/>
                    </a:cubicBezTo>
                    <a:cubicBezTo>
                      <a:pt x="1032006" y="4610100"/>
                      <a:pt x="0" y="3578094"/>
                      <a:pt x="0" y="2305050"/>
                    </a:cubicBezTo>
                    <a:cubicBezTo>
                      <a:pt x="0" y="1032006"/>
                      <a:pt x="1032006" y="0"/>
                      <a:pt x="2305050" y="0"/>
                    </a:cubicBezTo>
                    <a:close/>
                  </a:path>
                </a:pathLst>
              </a:cu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a:p>
            </p:txBody>
          </p:sp>
          <p:grpSp>
            <p:nvGrpSpPr>
              <p:cNvPr id="53" name="组合 17">
                <a:extLst>
                  <a:ext uri="{FF2B5EF4-FFF2-40B4-BE49-F238E27FC236}">
                    <a16:creationId xmlns:a16="http://schemas.microsoft.com/office/drawing/2014/main" id="{DF0191BB-C020-C4E0-AD4C-75F8333CAEE3}"/>
                  </a:ext>
                </a:extLst>
              </p:cNvPr>
              <p:cNvGrpSpPr/>
              <p:nvPr/>
            </p:nvGrpSpPr>
            <p:grpSpPr>
              <a:xfrm>
                <a:off x="3766397" y="2057400"/>
                <a:ext cx="793962" cy="793962"/>
                <a:chOff x="3044972" y="4167497"/>
                <a:chExt cx="605484" cy="605484"/>
              </a:xfrm>
            </p:grpSpPr>
            <p:sp>
              <p:nvSpPr>
                <p:cNvPr id="76" name="椭圆 7">
                  <a:extLst>
                    <a:ext uri="{FF2B5EF4-FFF2-40B4-BE49-F238E27FC236}">
                      <a16:creationId xmlns:a16="http://schemas.microsoft.com/office/drawing/2014/main" id="{66AB98A3-9B82-362B-8FAA-4979F206DE1C}"/>
                    </a:ext>
                  </a:extLst>
                </p:cNvPr>
                <p:cNvSpPr/>
                <p:nvPr/>
              </p:nvSpPr>
              <p:spPr>
                <a:xfrm>
                  <a:off x="3044972" y="4167497"/>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a:p>
              </p:txBody>
            </p:sp>
            <p:sp>
              <p:nvSpPr>
                <p:cNvPr id="78" name="椭圆 9">
                  <a:extLst>
                    <a:ext uri="{FF2B5EF4-FFF2-40B4-BE49-F238E27FC236}">
                      <a16:creationId xmlns:a16="http://schemas.microsoft.com/office/drawing/2014/main" id="{A8D1A547-82CB-9AF4-D3C6-8F4CE920ABDB}"/>
                    </a:ext>
                  </a:extLst>
                </p:cNvPr>
                <p:cNvSpPr/>
                <p:nvPr/>
              </p:nvSpPr>
              <p:spPr>
                <a:xfrm>
                  <a:off x="3125603" y="4248129"/>
                  <a:ext cx="444222" cy="444220"/>
                </a:xfrm>
                <a:prstGeom prst="ellipse">
                  <a:avLst/>
                </a:pr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400" b="1">
                    <a:solidFill>
                      <a:schemeClr val="bg1"/>
                    </a:solidFill>
                  </a:endParaRPr>
                </a:p>
              </p:txBody>
            </p:sp>
          </p:grpSp>
          <p:sp>
            <p:nvSpPr>
              <p:cNvPr id="54" name="文本框 221">
                <a:extLst>
                  <a:ext uri="{FF2B5EF4-FFF2-40B4-BE49-F238E27FC236}">
                    <a16:creationId xmlns:a16="http://schemas.microsoft.com/office/drawing/2014/main" id="{E236F043-9AB6-F497-6B7E-1A3B07121185}"/>
                  </a:ext>
                </a:extLst>
              </p:cNvPr>
              <p:cNvSpPr txBox="1"/>
              <p:nvPr/>
            </p:nvSpPr>
            <p:spPr>
              <a:xfrm>
                <a:off x="1409838" y="2151639"/>
                <a:ext cx="2565103" cy="338554"/>
              </a:xfrm>
              <a:prstGeom prst="rect">
                <a:avLst/>
              </a:prstGeom>
              <a:noFill/>
            </p:spPr>
            <p:txBody>
              <a:bodyPr wrap="square" rtlCol="0">
                <a:spAutoFit/>
              </a:bodyPr>
              <a:lstStyle/>
              <a:p>
                <a:r>
                  <a:rPr lang="en-US" altLang="zh-CN" sz="1600" b="1"/>
                  <a:t>High-Performance Org</a:t>
                </a:r>
              </a:p>
            </p:txBody>
          </p:sp>
          <p:sp>
            <p:nvSpPr>
              <p:cNvPr id="55" name="文本框 222">
                <a:extLst>
                  <a:ext uri="{FF2B5EF4-FFF2-40B4-BE49-F238E27FC236}">
                    <a16:creationId xmlns:a16="http://schemas.microsoft.com/office/drawing/2014/main" id="{D7B06DB2-555D-DC9F-624B-B493F304747E}"/>
                  </a:ext>
                </a:extLst>
              </p:cNvPr>
              <p:cNvSpPr txBox="1"/>
              <p:nvPr/>
            </p:nvSpPr>
            <p:spPr>
              <a:xfrm>
                <a:off x="1409839" y="2459913"/>
                <a:ext cx="2171757" cy="547137"/>
              </a:xfrm>
              <a:prstGeom prst="rect">
                <a:avLst/>
              </a:prstGeom>
              <a:noFill/>
            </p:spPr>
            <p:txBody>
              <a:bodyPr wrap="square" rtlCol="0">
                <a:spAutoFit/>
              </a:bodyPr>
              <a:lstStyle/>
              <a:p>
                <a:pPr>
                  <a:lnSpc>
                    <a:spcPct val="150000"/>
                  </a:lnSpc>
                </a:pPr>
                <a:r>
                  <a:rPr lang="en-US" altLang="zh-CN" sz="1050"/>
                  <a:t>Increase development efficiency &amp; establish reusable mindset</a:t>
                </a:r>
              </a:p>
            </p:txBody>
          </p:sp>
          <p:grpSp>
            <p:nvGrpSpPr>
              <p:cNvPr id="56" name="组合 19">
                <a:extLst>
                  <a:ext uri="{FF2B5EF4-FFF2-40B4-BE49-F238E27FC236}">
                    <a16:creationId xmlns:a16="http://schemas.microsoft.com/office/drawing/2014/main" id="{0CA47569-4CA6-8DAE-BDB9-1C853CB92D4C}"/>
                  </a:ext>
                </a:extLst>
              </p:cNvPr>
              <p:cNvGrpSpPr/>
              <p:nvPr/>
            </p:nvGrpSpPr>
            <p:grpSpPr>
              <a:xfrm>
                <a:off x="3766397" y="4392094"/>
                <a:ext cx="793962" cy="793962"/>
                <a:chOff x="7857166" y="1897094"/>
                <a:chExt cx="605484" cy="605484"/>
              </a:xfrm>
            </p:grpSpPr>
            <p:sp>
              <p:nvSpPr>
                <p:cNvPr id="72" name="椭圆 5">
                  <a:extLst>
                    <a:ext uri="{FF2B5EF4-FFF2-40B4-BE49-F238E27FC236}">
                      <a16:creationId xmlns:a16="http://schemas.microsoft.com/office/drawing/2014/main" id="{7C3267F8-68E8-FB60-F010-641675F07851}"/>
                    </a:ext>
                  </a:extLst>
                </p:cNvPr>
                <p:cNvSpPr/>
                <p:nvPr/>
              </p:nvSpPr>
              <p:spPr>
                <a:xfrm>
                  <a:off x="7857166" y="1897094"/>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a:p>
              </p:txBody>
            </p:sp>
            <p:sp>
              <p:nvSpPr>
                <p:cNvPr id="74" name="椭圆 15">
                  <a:extLst>
                    <a:ext uri="{FF2B5EF4-FFF2-40B4-BE49-F238E27FC236}">
                      <a16:creationId xmlns:a16="http://schemas.microsoft.com/office/drawing/2014/main" id="{EDFB3686-35AC-9C8D-DCBA-4E2201DCA132}"/>
                    </a:ext>
                  </a:extLst>
                </p:cNvPr>
                <p:cNvSpPr/>
                <p:nvPr/>
              </p:nvSpPr>
              <p:spPr>
                <a:xfrm>
                  <a:off x="7937797" y="1984164"/>
                  <a:ext cx="444222" cy="44422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400" b="1">
                    <a:solidFill>
                      <a:schemeClr val="bg1"/>
                    </a:solidFill>
                  </a:endParaRPr>
                </a:p>
              </p:txBody>
            </p:sp>
          </p:grpSp>
          <p:sp>
            <p:nvSpPr>
              <p:cNvPr id="57" name="文本框 223">
                <a:extLst>
                  <a:ext uri="{FF2B5EF4-FFF2-40B4-BE49-F238E27FC236}">
                    <a16:creationId xmlns:a16="http://schemas.microsoft.com/office/drawing/2014/main" id="{BF7D0EC3-6F35-11F7-B773-156330590E00}"/>
                  </a:ext>
                </a:extLst>
              </p:cNvPr>
              <p:cNvSpPr txBox="1"/>
              <p:nvPr/>
            </p:nvSpPr>
            <p:spPr>
              <a:xfrm>
                <a:off x="1409838" y="4486333"/>
                <a:ext cx="2250829" cy="338554"/>
              </a:xfrm>
              <a:prstGeom prst="rect">
                <a:avLst/>
              </a:prstGeom>
              <a:noFill/>
            </p:spPr>
            <p:txBody>
              <a:bodyPr wrap="square" rtlCol="0">
                <a:spAutoFit/>
              </a:bodyPr>
              <a:lstStyle/>
              <a:p>
                <a:r>
                  <a:rPr lang="en-US" altLang="zh-CN" sz="1600" b="1"/>
                  <a:t>Talent Development</a:t>
                </a:r>
              </a:p>
            </p:txBody>
          </p:sp>
          <p:sp>
            <p:nvSpPr>
              <p:cNvPr id="58" name="文本框 224">
                <a:extLst>
                  <a:ext uri="{FF2B5EF4-FFF2-40B4-BE49-F238E27FC236}">
                    <a16:creationId xmlns:a16="http://schemas.microsoft.com/office/drawing/2014/main" id="{675DF8FB-5164-3AE1-C062-43F29193D0E6}"/>
                  </a:ext>
                </a:extLst>
              </p:cNvPr>
              <p:cNvSpPr txBox="1"/>
              <p:nvPr/>
            </p:nvSpPr>
            <p:spPr>
              <a:xfrm>
                <a:off x="1409839" y="4794607"/>
                <a:ext cx="2171757" cy="547137"/>
              </a:xfrm>
              <a:prstGeom prst="rect">
                <a:avLst/>
              </a:prstGeom>
              <a:noFill/>
            </p:spPr>
            <p:txBody>
              <a:bodyPr wrap="square" rtlCol="0">
                <a:spAutoFit/>
              </a:bodyPr>
              <a:lstStyle/>
              <a:p>
                <a:pPr>
                  <a:lnSpc>
                    <a:spcPct val="150000"/>
                  </a:lnSpc>
                </a:pPr>
                <a:r>
                  <a:rPr lang="en-US" altLang="zh-CN" sz="1050"/>
                  <a:t>Enhance programing skills &amp; concept of CI/CD</a:t>
                </a:r>
              </a:p>
            </p:txBody>
          </p:sp>
          <p:grpSp>
            <p:nvGrpSpPr>
              <p:cNvPr id="59" name="组合 245">
                <a:extLst>
                  <a:ext uri="{FF2B5EF4-FFF2-40B4-BE49-F238E27FC236}">
                    <a16:creationId xmlns:a16="http://schemas.microsoft.com/office/drawing/2014/main" id="{5AE931CC-309B-A6A9-3BA5-D8C89FF3B13D}"/>
                  </a:ext>
                </a:extLst>
              </p:cNvPr>
              <p:cNvGrpSpPr>
                <a:grpSpLocks/>
              </p:cNvGrpSpPr>
              <p:nvPr/>
            </p:nvGrpSpPr>
            <p:grpSpPr>
              <a:xfrm>
                <a:off x="7618940" y="2057400"/>
                <a:ext cx="793962" cy="793962"/>
                <a:chOff x="6674108" y="-200569"/>
                <a:chExt cx="605484" cy="605484"/>
              </a:xfrm>
            </p:grpSpPr>
            <p:sp>
              <p:nvSpPr>
                <p:cNvPr id="68" name="椭圆 239">
                  <a:extLst>
                    <a:ext uri="{FF2B5EF4-FFF2-40B4-BE49-F238E27FC236}">
                      <a16:creationId xmlns:a16="http://schemas.microsoft.com/office/drawing/2014/main" id="{67FC0121-CF27-DDE2-F331-158014449863}"/>
                    </a:ext>
                  </a:extLst>
                </p:cNvPr>
                <p:cNvSpPr/>
                <p:nvPr/>
              </p:nvSpPr>
              <p:spPr>
                <a:xfrm flipH="1">
                  <a:off x="6674108" y="-200569"/>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a:p>
              </p:txBody>
            </p:sp>
            <p:sp>
              <p:nvSpPr>
                <p:cNvPr id="70" name="椭圆 234">
                  <a:extLst>
                    <a:ext uri="{FF2B5EF4-FFF2-40B4-BE49-F238E27FC236}">
                      <a16:creationId xmlns:a16="http://schemas.microsoft.com/office/drawing/2014/main" id="{78072999-BB53-2E82-17A9-D84F2981DD42}"/>
                    </a:ext>
                  </a:extLst>
                </p:cNvPr>
                <p:cNvSpPr/>
                <p:nvPr/>
              </p:nvSpPr>
              <p:spPr>
                <a:xfrm>
                  <a:off x="6754739" y="-119937"/>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400" b="1">
                    <a:solidFill>
                      <a:schemeClr val="bg1"/>
                    </a:solidFill>
                  </a:endParaRPr>
                </a:p>
              </p:txBody>
            </p:sp>
          </p:grpSp>
          <p:sp>
            <p:nvSpPr>
              <p:cNvPr id="60" name="文本框 225">
                <a:extLst>
                  <a:ext uri="{FF2B5EF4-FFF2-40B4-BE49-F238E27FC236}">
                    <a16:creationId xmlns:a16="http://schemas.microsoft.com/office/drawing/2014/main" id="{1CD4F50F-B930-56FB-78F4-68C470AB4D8A}"/>
                  </a:ext>
                </a:extLst>
              </p:cNvPr>
              <p:cNvSpPr txBox="1"/>
              <p:nvPr/>
            </p:nvSpPr>
            <p:spPr>
              <a:xfrm>
                <a:off x="8599515" y="2151639"/>
                <a:ext cx="2703222" cy="338554"/>
              </a:xfrm>
              <a:prstGeom prst="rect">
                <a:avLst/>
              </a:prstGeom>
              <a:noFill/>
            </p:spPr>
            <p:txBody>
              <a:bodyPr wrap="square" rtlCol="0">
                <a:spAutoFit/>
              </a:bodyPr>
              <a:lstStyle/>
              <a:p>
                <a:r>
                  <a:rPr lang="en-US" altLang="zh-CN" sz="1600" b="1"/>
                  <a:t>Trust Technical Partner</a:t>
                </a:r>
              </a:p>
            </p:txBody>
          </p:sp>
          <p:sp>
            <p:nvSpPr>
              <p:cNvPr id="61" name="文本框 226">
                <a:extLst>
                  <a:ext uri="{FF2B5EF4-FFF2-40B4-BE49-F238E27FC236}">
                    <a16:creationId xmlns:a16="http://schemas.microsoft.com/office/drawing/2014/main" id="{74F86ADD-BE0D-80DC-877F-810D5B18307B}"/>
                  </a:ext>
                </a:extLst>
              </p:cNvPr>
              <p:cNvSpPr txBox="1"/>
              <p:nvPr/>
            </p:nvSpPr>
            <p:spPr>
              <a:xfrm>
                <a:off x="8599516" y="2459913"/>
                <a:ext cx="2605600" cy="547137"/>
              </a:xfrm>
              <a:prstGeom prst="rect">
                <a:avLst/>
              </a:prstGeom>
              <a:noFill/>
            </p:spPr>
            <p:txBody>
              <a:bodyPr wrap="square" rtlCol="0">
                <a:spAutoFit/>
              </a:bodyPr>
              <a:lstStyle/>
              <a:p>
                <a:pPr>
                  <a:lnSpc>
                    <a:spcPct val="150000"/>
                  </a:lnSpc>
                </a:pPr>
                <a:r>
                  <a:rPr lang="en-US" altLang="zh-CN" sz="1050"/>
                  <a:t>Demo strong technical capability &amp; build reputation with customer</a:t>
                </a:r>
              </a:p>
            </p:txBody>
          </p:sp>
          <p:grpSp>
            <p:nvGrpSpPr>
              <p:cNvPr id="62" name="组合 247">
                <a:extLst>
                  <a:ext uri="{FF2B5EF4-FFF2-40B4-BE49-F238E27FC236}">
                    <a16:creationId xmlns:a16="http://schemas.microsoft.com/office/drawing/2014/main" id="{41CCB1AA-149C-9AC3-8E20-CF212999133F}"/>
                  </a:ext>
                </a:extLst>
              </p:cNvPr>
              <p:cNvGrpSpPr>
                <a:grpSpLocks/>
              </p:cNvGrpSpPr>
              <p:nvPr/>
            </p:nvGrpSpPr>
            <p:grpSpPr>
              <a:xfrm>
                <a:off x="7618940" y="4392094"/>
                <a:ext cx="793962" cy="793962"/>
                <a:chOff x="8685738" y="331879"/>
                <a:chExt cx="605484" cy="605484"/>
              </a:xfrm>
            </p:grpSpPr>
            <p:sp>
              <p:nvSpPr>
                <p:cNvPr id="65" name="椭圆 244">
                  <a:extLst>
                    <a:ext uri="{FF2B5EF4-FFF2-40B4-BE49-F238E27FC236}">
                      <a16:creationId xmlns:a16="http://schemas.microsoft.com/office/drawing/2014/main" id="{29C33533-5B1A-25A0-1432-346AAA84FDF2}"/>
                    </a:ext>
                  </a:extLst>
                </p:cNvPr>
                <p:cNvSpPr/>
                <p:nvPr/>
              </p:nvSpPr>
              <p:spPr>
                <a:xfrm flipH="1">
                  <a:off x="8685738" y="331879"/>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000"/>
                </a:p>
              </p:txBody>
            </p:sp>
            <p:sp>
              <p:nvSpPr>
                <p:cNvPr id="66" name="椭圆 242">
                  <a:extLst>
                    <a:ext uri="{FF2B5EF4-FFF2-40B4-BE49-F238E27FC236}">
                      <a16:creationId xmlns:a16="http://schemas.microsoft.com/office/drawing/2014/main" id="{1E96BDB7-9194-5CF1-542F-1A3C196B0F71}"/>
                    </a:ext>
                  </a:extLst>
                </p:cNvPr>
                <p:cNvSpPr/>
                <p:nvPr/>
              </p:nvSpPr>
              <p:spPr>
                <a:xfrm>
                  <a:off x="8766369" y="412511"/>
                  <a:ext cx="444222" cy="444220"/>
                </a:xfrm>
                <a:prstGeom prst="ellipse">
                  <a:avLst/>
                </a:prstGeom>
                <a:solidFill>
                  <a:schemeClr val="accent6"/>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400" b="1">
                    <a:solidFill>
                      <a:schemeClr val="bg1"/>
                    </a:solidFill>
                  </a:endParaRPr>
                </a:p>
              </p:txBody>
            </p:sp>
          </p:grpSp>
          <p:sp>
            <p:nvSpPr>
              <p:cNvPr id="63" name="文本框 227">
                <a:extLst>
                  <a:ext uri="{FF2B5EF4-FFF2-40B4-BE49-F238E27FC236}">
                    <a16:creationId xmlns:a16="http://schemas.microsoft.com/office/drawing/2014/main" id="{F94D51A3-30BB-3810-07ED-3B4D464798B3}"/>
                  </a:ext>
                </a:extLst>
              </p:cNvPr>
              <p:cNvSpPr txBox="1"/>
              <p:nvPr/>
            </p:nvSpPr>
            <p:spPr>
              <a:xfrm>
                <a:off x="8599515" y="4486333"/>
                <a:ext cx="2605600" cy="338554"/>
              </a:xfrm>
              <a:prstGeom prst="rect">
                <a:avLst/>
              </a:prstGeom>
              <a:noFill/>
            </p:spPr>
            <p:txBody>
              <a:bodyPr wrap="square" rtlCol="0">
                <a:spAutoFit/>
              </a:bodyPr>
              <a:lstStyle/>
              <a:p>
                <a:r>
                  <a:rPr lang="en-US" altLang="zh-CN" sz="1600" b="1"/>
                  <a:t>Customer Loyalty</a:t>
                </a:r>
              </a:p>
            </p:txBody>
          </p:sp>
          <p:sp>
            <p:nvSpPr>
              <p:cNvPr id="64" name="文本框 228">
                <a:extLst>
                  <a:ext uri="{FF2B5EF4-FFF2-40B4-BE49-F238E27FC236}">
                    <a16:creationId xmlns:a16="http://schemas.microsoft.com/office/drawing/2014/main" id="{8F9F76C9-8535-5CDA-0045-12342AB41BA1}"/>
                  </a:ext>
                </a:extLst>
              </p:cNvPr>
              <p:cNvSpPr txBox="1"/>
              <p:nvPr/>
            </p:nvSpPr>
            <p:spPr>
              <a:xfrm>
                <a:off x="8599516" y="4794607"/>
                <a:ext cx="2871967" cy="547137"/>
              </a:xfrm>
              <a:prstGeom prst="rect">
                <a:avLst/>
              </a:prstGeom>
              <a:noFill/>
            </p:spPr>
            <p:txBody>
              <a:bodyPr wrap="square" rtlCol="0">
                <a:spAutoFit/>
              </a:bodyPr>
              <a:lstStyle/>
              <a:p>
                <a:pPr>
                  <a:lnSpc>
                    <a:spcPct val="150000"/>
                  </a:lnSpc>
                </a:pPr>
                <a:r>
                  <a:rPr lang="en-US" altLang="zh-CN" sz="1050"/>
                  <a:t>Accelerate project delivery &amp; enrich NI/LabVIEW Ecosystem </a:t>
                </a:r>
              </a:p>
            </p:txBody>
          </p:sp>
        </p:grpSp>
        <p:pic>
          <p:nvPicPr>
            <p:cNvPr id="90" name="Graphic 89" descr="Office worker male with solid fill">
              <a:extLst>
                <a:ext uri="{FF2B5EF4-FFF2-40B4-BE49-F238E27FC236}">
                  <a16:creationId xmlns:a16="http://schemas.microsoft.com/office/drawing/2014/main" id="{42329647-0432-8FDA-C964-6A09803FA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892" y="4717299"/>
              <a:ext cx="456881" cy="456881"/>
            </a:xfrm>
            <a:prstGeom prst="rect">
              <a:avLst/>
            </a:prstGeom>
          </p:spPr>
        </p:pic>
        <p:pic>
          <p:nvPicPr>
            <p:cNvPr id="94" name="Graphic 93" descr="Cheers with solid fill">
              <a:extLst>
                <a:ext uri="{FF2B5EF4-FFF2-40B4-BE49-F238E27FC236}">
                  <a16:creationId xmlns:a16="http://schemas.microsoft.com/office/drawing/2014/main" id="{EF7F40AE-1186-7B76-2D1B-A5294A238F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76320" y="4775899"/>
              <a:ext cx="380775" cy="380775"/>
            </a:xfrm>
            <a:prstGeom prst="rect">
              <a:avLst/>
            </a:prstGeom>
          </p:spPr>
        </p:pic>
        <p:pic>
          <p:nvPicPr>
            <p:cNvPr id="96" name="Graphic 95" descr="Shield Tick with solid fill">
              <a:extLst>
                <a:ext uri="{FF2B5EF4-FFF2-40B4-BE49-F238E27FC236}">
                  <a16:creationId xmlns:a16="http://schemas.microsoft.com/office/drawing/2014/main" id="{82CDCBE5-581B-FBA0-1BB5-804BCF58DB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0798" y="2411270"/>
              <a:ext cx="426549" cy="426549"/>
            </a:xfrm>
            <a:prstGeom prst="rect">
              <a:avLst/>
            </a:prstGeom>
          </p:spPr>
        </p:pic>
        <p:pic>
          <p:nvPicPr>
            <p:cNvPr id="98" name="Graphic 97" descr="Arrow: Rotate left with solid fill">
              <a:extLst>
                <a:ext uri="{FF2B5EF4-FFF2-40B4-BE49-F238E27FC236}">
                  <a16:creationId xmlns:a16="http://schemas.microsoft.com/office/drawing/2014/main" id="{004BC79A-0541-9946-ECBA-6CFF4D011B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4188892" y="2371816"/>
              <a:ext cx="455279" cy="455279"/>
            </a:xfrm>
            <a:prstGeom prst="rect">
              <a:avLst/>
            </a:prstGeom>
          </p:spPr>
        </p:pic>
      </p:grpSp>
    </p:spTree>
    <p:extLst>
      <p:ext uri="{BB962C8B-B14F-4D97-AF65-F5344CB8AC3E}">
        <p14:creationId xmlns:p14="http://schemas.microsoft.com/office/powerpoint/2010/main" val="466085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F1B02F21-FDBB-3F05-36D5-805E61731EC8}"/>
              </a:ext>
            </a:extLst>
          </p:cNvPr>
          <p:cNvPicPr>
            <a:picLocks noGrp="1" noChangeAspect="1"/>
          </p:cNvPicPr>
          <p:nvPr>
            <p:ph sz="quarter" idx="19"/>
          </p:nvPr>
        </p:nvPicPr>
        <p:blipFill>
          <a:blip r:embed="rId2">
            <a:extLst>
              <a:ext uri="{28A0092B-C50C-407E-A947-70E740481C1C}">
                <a14:useLocalDpi xmlns:a14="http://schemas.microsoft.com/office/drawing/2010/main" val="0"/>
              </a:ext>
            </a:extLst>
          </a:blip>
          <a:stretch>
            <a:fillRect/>
          </a:stretch>
        </p:blipFill>
        <p:spPr>
          <a:xfrm>
            <a:off x="6433361" y="3429000"/>
            <a:ext cx="5161844" cy="3193073"/>
          </a:xfrm>
        </p:spPr>
      </p:pic>
      <p:sp>
        <p:nvSpPr>
          <p:cNvPr id="3" name="Title 2">
            <a:extLst>
              <a:ext uri="{FF2B5EF4-FFF2-40B4-BE49-F238E27FC236}">
                <a16:creationId xmlns:a16="http://schemas.microsoft.com/office/drawing/2014/main" id="{FB5EDEF8-F1D6-E23B-A5DF-871117442724}"/>
              </a:ext>
            </a:extLst>
          </p:cNvPr>
          <p:cNvSpPr>
            <a:spLocks noGrp="1"/>
          </p:cNvSpPr>
          <p:nvPr>
            <p:ph type="ctrTitle"/>
          </p:nvPr>
        </p:nvSpPr>
        <p:spPr/>
        <p:txBody>
          <a:bodyPr/>
          <a:lstStyle/>
          <a:p>
            <a:r>
              <a:rPr lang="en-US"/>
              <a:t>Xilinx Virtual Cable In </a:t>
            </a:r>
            <a:r>
              <a:rPr lang="en-US" err="1"/>
              <a:t>Vivado</a:t>
            </a:r>
            <a:endParaRPr lang="en-US"/>
          </a:p>
        </p:txBody>
      </p:sp>
      <p:sp>
        <p:nvSpPr>
          <p:cNvPr id="4" name="Text Placeholder 3">
            <a:extLst>
              <a:ext uri="{FF2B5EF4-FFF2-40B4-BE49-F238E27FC236}">
                <a16:creationId xmlns:a16="http://schemas.microsoft.com/office/drawing/2014/main" id="{D27C0DF6-E39A-2CDA-E13A-135958CAA637}"/>
              </a:ext>
            </a:extLst>
          </p:cNvPr>
          <p:cNvSpPr>
            <a:spLocks noGrp="1"/>
          </p:cNvSpPr>
          <p:nvPr>
            <p:ph type="body" sz="quarter" idx="18"/>
          </p:nvPr>
        </p:nvSpPr>
        <p:spPr/>
        <p:txBody>
          <a:bodyPr/>
          <a:lstStyle/>
          <a:p>
            <a:r>
              <a:rPr lang="en-US"/>
              <a:t>Proof-Of-Concept</a:t>
            </a:r>
          </a:p>
        </p:txBody>
      </p:sp>
      <p:graphicFrame>
        <p:nvGraphicFramePr>
          <p:cNvPr id="5" name="表格 12">
            <a:extLst>
              <a:ext uri="{FF2B5EF4-FFF2-40B4-BE49-F238E27FC236}">
                <a16:creationId xmlns:a16="http://schemas.microsoft.com/office/drawing/2014/main" id="{254BA92A-CE02-CF47-3866-781BE563BEB8}"/>
              </a:ext>
            </a:extLst>
          </p:cNvPr>
          <p:cNvGraphicFramePr>
            <a:graphicFrameLocks noGrp="1"/>
          </p:cNvGraphicFramePr>
          <p:nvPr>
            <p:extLst>
              <p:ext uri="{D42A27DB-BD31-4B8C-83A1-F6EECF244321}">
                <p14:modId xmlns:p14="http://schemas.microsoft.com/office/powerpoint/2010/main" val="2847003699"/>
              </p:ext>
            </p:extLst>
          </p:nvPr>
        </p:nvGraphicFramePr>
        <p:xfrm>
          <a:off x="325967" y="1959959"/>
          <a:ext cx="5827184" cy="4034287"/>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453041">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000" b="0" kern="1200">
                          <a:solidFill>
                            <a:schemeClr val="tx1"/>
                          </a:solidFill>
                          <a:effectLst/>
                          <a:latin typeface="+mn-lt"/>
                          <a:ea typeface="+mn-ea"/>
                          <a:cs typeface="+mn-cs"/>
                        </a:rPr>
                        <a:t>Xilinx-virtual-cable-</a:t>
                      </a:r>
                      <a:r>
                        <a:rPr lang="en-US" altLang="zh-CN" sz="1000" b="0" kern="1200" err="1">
                          <a:solidFill>
                            <a:schemeClr val="tx1"/>
                          </a:solidFill>
                          <a:effectLst/>
                          <a:latin typeface="+mn-lt"/>
                          <a:ea typeface="+mn-ea"/>
                          <a:cs typeface="+mn-cs"/>
                        </a:rPr>
                        <a:t>Vivado</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1339850">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1000" b="0" kern="1200">
                          <a:solidFill>
                            <a:schemeClr val="tx1"/>
                          </a:solidFill>
                          <a:effectLst/>
                          <a:latin typeface="+mn-lt"/>
                          <a:ea typeface="+mn-ea"/>
                          <a:cs typeface="+mn-cs"/>
                        </a:rPr>
                        <a:t>A proof-of-concept demo for Xilinx Virtual Cable in Vivado to help ease the pain of FPGA on-chip debugging and support remote debugging of FPGA. It includes three parts:</a:t>
                      </a:r>
                      <a:br>
                        <a:rPr lang="en-US" altLang="zh-CN" sz="1000" b="0" kern="1200">
                          <a:solidFill>
                            <a:schemeClr val="tx1"/>
                          </a:solidFill>
                          <a:effectLst/>
                          <a:latin typeface="+mn-lt"/>
                          <a:ea typeface="+mn-ea"/>
                          <a:cs typeface="+mn-cs"/>
                        </a:rPr>
                      </a:br>
                      <a:r>
                        <a:rPr lang="en-US" altLang="zh-CN" sz="1000" b="0" kern="1200">
                          <a:solidFill>
                            <a:schemeClr val="tx1"/>
                          </a:solidFill>
                          <a:effectLst/>
                          <a:latin typeface="+mn-lt"/>
                          <a:ea typeface="+mn-ea"/>
                          <a:cs typeface="+mn-cs"/>
                        </a:rPr>
                        <a:t>-    A host lib work as XVC server</a:t>
                      </a:r>
                    </a:p>
                    <a:p>
                      <a:pPr marL="171450" marR="0" lvl="0" indent="-171450" algn="l" rtl="0" eaLnBrk="1" fontAlgn="auto" latinLnBrk="0" hangingPunct="1">
                        <a:lnSpc>
                          <a:spcPct val="100000"/>
                        </a:lnSpc>
                        <a:spcBef>
                          <a:spcPts val="0"/>
                        </a:spcBef>
                        <a:spcAft>
                          <a:spcPts val="0"/>
                        </a:spcAft>
                        <a:buClrTx/>
                        <a:buSzTx/>
                        <a:buFontTx/>
                        <a:buChar char="-"/>
                      </a:pPr>
                      <a:r>
                        <a:rPr lang="en-US" altLang="zh-CN" sz="1000" b="0" kern="1200">
                          <a:solidFill>
                            <a:schemeClr val="tx1"/>
                          </a:solidFill>
                          <a:effectLst/>
                          <a:latin typeface="+mn-lt"/>
                          <a:ea typeface="+mn-ea"/>
                          <a:cs typeface="+mn-cs"/>
                        </a:rPr>
                        <a:t>A CLIP template and Vivado project to generate netlist</a:t>
                      </a:r>
                    </a:p>
                    <a:p>
                      <a:pPr marL="171450" marR="0" lvl="0" indent="-171450" algn="l" rtl="0" eaLnBrk="1" fontAlgn="auto" latinLnBrk="0" hangingPunct="1">
                        <a:lnSpc>
                          <a:spcPct val="100000"/>
                        </a:lnSpc>
                        <a:spcBef>
                          <a:spcPts val="0"/>
                        </a:spcBef>
                        <a:spcAft>
                          <a:spcPts val="0"/>
                        </a:spcAft>
                        <a:buClrTx/>
                        <a:buSzTx/>
                        <a:buFontTx/>
                        <a:buChar char="-"/>
                      </a:pPr>
                      <a:r>
                        <a:rPr lang="en-US" altLang="zh-CN" sz="1000" b="0" kern="1200">
                          <a:solidFill>
                            <a:schemeClr val="tx1"/>
                          </a:solidFill>
                          <a:effectLst/>
                          <a:latin typeface="+mn-lt"/>
                          <a:ea typeface="+mn-ea"/>
                          <a:cs typeface="+mn-cs"/>
                        </a:rPr>
                        <a:t>A</a:t>
                      </a:r>
                      <a:r>
                        <a:rPr lang="zh-CN" altLang="en-US" sz="1000" b="0" kern="1200">
                          <a:solidFill>
                            <a:schemeClr val="tx1"/>
                          </a:solidFill>
                          <a:effectLst/>
                          <a:latin typeface="+mn-lt"/>
                          <a:ea typeface="+mn-ea"/>
                          <a:cs typeface="+mn-cs"/>
                        </a:rPr>
                        <a:t> </a:t>
                      </a:r>
                      <a:r>
                        <a:rPr lang="en-US" altLang="zh-CN" sz="1000" b="0" kern="1200">
                          <a:solidFill>
                            <a:schemeClr val="tx1"/>
                          </a:solidFill>
                          <a:effectLst/>
                          <a:latin typeface="+mn-lt"/>
                          <a:ea typeface="+mn-ea"/>
                          <a:cs typeface="+mn-cs"/>
                        </a:rPr>
                        <a:t>LabVIEW</a:t>
                      </a:r>
                      <a:r>
                        <a:rPr lang="zh-CN" altLang="en-US" sz="1000" b="0" kern="1200">
                          <a:solidFill>
                            <a:schemeClr val="tx1"/>
                          </a:solidFill>
                          <a:effectLst/>
                          <a:latin typeface="+mn-lt"/>
                          <a:ea typeface="+mn-ea"/>
                          <a:cs typeface="+mn-cs"/>
                        </a:rPr>
                        <a:t> </a:t>
                      </a:r>
                      <a:r>
                        <a:rPr lang="en-US" altLang="zh-CN" sz="1000" b="0" kern="1200">
                          <a:solidFill>
                            <a:schemeClr val="tx1"/>
                          </a:solidFill>
                          <a:effectLst/>
                          <a:latin typeface="+mn-lt"/>
                          <a:ea typeface="+mn-ea"/>
                          <a:cs typeface="+mn-cs"/>
                        </a:rPr>
                        <a:t>provider</a:t>
                      </a:r>
                      <a:r>
                        <a:rPr lang="zh-CN" altLang="en-US" sz="1000" b="0" kern="1200">
                          <a:solidFill>
                            <a:schemeClr val="tx1"/>
                          </a:solidFill>
                          <a:effectLst/>
                          <a:latin typeface="+mn-lt"/>
                          <a:ea typeface="+mn-ea"/>
                          <a:cs typeface="+mn-cs"/>
                        </a:rPr>
                        <a:t> </a:t>
                      </a:r>
                      <a:r>
                        <a:rPr lang="en-US" altLang="zh-CN" sz="1000" b="0" kern="1200">
                          <a:solidFill>
                            <a:schemeClr val="tx1"/>
                          </a:solidFill>
                          <a:effectLst/>
                          <a:latin typeface="+mn-lt"/>
                          <a:ea typeface="+mn-ea"/>
                          <a:cs typeface="+mn-cs"/>
                        </a:rPr>
                        <a:t>to</a:t>
                      </a:r>
                      <a:r>
                        <a:rPr lang="zh-CN" altLang="en-US" sz="1000" b="0" kern="1200">
                          <a:solidFill>
                            <a:schemeClr val="tx1"/>
                          </a:solidFill>
                          <a:effectLst/>
                          <a:latin typeface="+mn-lt"/>
                          <a:ea typeface="+mn-ea"/>
                          <a:cs typeface="+mn-cs"/>
                        </a:rPr>
                        <a:t> </a:t>
                      </a:r>
                      <a:r>
                        <a:rPr lang="en-US" altLang="zh-CN" sz="1000" b="0" kern="1200">
                          <a:solidFill>
                            <a:schemeClr val="tx1"/>
                          </a:solidFill>
                          <a:effectLst/>
                          <a:latin typeface="+mn-lt"/>
                          <a:ea typeface="+mn-ea"/>
                          <a:cs typeface="+mn-cs"/>
                        </a:rPr>
                        <a:t>demonstrate one-click CLIP generation</a:t>
                      </a:r>
                    </a:p>
                  </a:txBody>
                  <a:tcPr marL="9525" marR="9525" marT="9525" anchor="ctr"/>
                </a:tc>
                <a:extLst>
                  <a:ext uri="{0D108BD9-81ED-4DB2-BD59-A6C34878D82A}">
                    <a16:rowId xmlns:a16="http://schemas.microsoft.com/office/drawing/2014/main" val="3465550536"/>
                  </a:ext>
                </a:extLst>
              </a:tr>
              <a:tr h="356206">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N/A</a:t>
                      </a:r>
                    </a:p>
                  </a:txBody>
                  <a:tcPr marL="9525" marR="9525" marT="9525" anchor="ctr"/>
                </a:tc>
                <a:extLst>
                  <a:ext uri="{0D108BD9-81ED-4DB2-BD59-A6C34878D82A}">
                    <a16:rowId xmlns:a16="http://schemas.microsoft.com/office/drawing/2014/main" val="1974803126"/>
                  </a:ext>
                </a:extLst>
              </a:tr>
              <a:tr h="356206">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b="0" kern="1200">
                          <a:solidFill>
                            <a:schemeClr val="tx1"/>
                          </a:solidFill>
                          <a:effectLst/>
                          <a:latin typeface="+mn-lt"/>
                          <a:ea typeface="+mn-ea"/>
                          <a:cs typeface="+mn-cs"/>
                        </a:rPr>
                        <a:t>Internal</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6206">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pPr algn="l"/>
                      <a:r>
                        <a:rPr lang="en-US" altLang="zh-CN" sz="1000" b="0" kern="1200">
                          <a:solidFill>
                            <a:schemeClr val="tx1"/>
                          </a:solidFill>
                          <a:effectLst/>
                          <a:latin typeface="+mn-lt"/>
                          <a:ea typeface="+mn-ea"/>
                          <a:cs typeface="+mn-cs"/>
                        </a:rPr>
                        <a:t>LabVIEW project</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6206">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https://dev.azure.com/ni/Users/_git/cchen-xvc-demo</a:t>
                      </a:r>
                    </a:p>
                  </a:txBody>
                  <a:tcPr marL="9525" marR="9525" marT="9525" anchor="ctr"/>
                </a:tc>
                <a:extLst>
                  <a:ext uri="{0D108BD9-81ED-4DB2-BD59-A6C34878D82A}">
                    <a16:rowId xmlns:a16="http://schemas.microsoft.com/office/drawing/2014/main" val="1799292817"/>
                  </a:ext>
                </a:extLst>
              </a:tr>
              <a:tr h="460366">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Xilinx Vivado</a:t>
                      </a:r>
                    </a:p>
                  </a:txBody>
                  <a:tcPr marL="9525" marR="9525" marT="9525" anchor="ctr"/>
                </a:tc>
                <a:extLst>
                  <a:ext uri="{0D108BD9-81ED-4DB2-BD59-A6C34878D82A}">
                    <a16:rowId xmlns:a16="http://schemas.microsoft.com/office/drawing/2014/main" val="1146251151"/>
                  </a:ext>
                </a:extLst>
              </a:tr>
              <a:tr h="356206">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Internal Demo only</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8" name="Picture 7">
            <a:extLst>
              <a:ext uri="{FF2B5EF4-FFF2-40B4-BE49-F238E27FC236}">
                <a16:creationId xmlns:a16="http://schemas.microsoft.com/office/drawing/2014/main" id="{E128A867-5AA6-0359-948F-44BD8676CCC4}"/>
              </a:ext>
            </a:extLst>
          </p:cNvPr>
          <p:cNvPicPr>
            <a:picLocks noChangeAspect="1"/>
          </p:cNvPicPr>
          <p:nvPr/>
        </p:nvPicPr>
        <p:blipFill>
          <a:blip r:embed="rId3"/>
          <a:stretch>
            <a:fillRect/>
          </a:stretch>
        </p:blipFill>
        <p:spPr>
          <a:xfrm>
            <a:off x="6433360" y="674227"/>
            <a:ext cx="5161843" cy="2571464"/>
          </a:xfrm>
          <a:prstGeom prst="rect">
            <a:avLst/>
          </a:prstGeom>
        </p:spPr>
      </p:pic>
    </p:spTree>
    <p:extLst>
      <p:ext uri="{BB962C8B-B14F-4D97-AF65-F5344CB8AC3E}">
        <p14:creationId xmlns:p14="http://schemas.microsoft.com/office/powerpoint/2010/main" val="298811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084BE7B0-7519-24C1-8E8D-723709A660BE}"/>
              </a:ext>
            </a:extLst>
          </p:cNvPr>
          <p:cNvSpPr/>
          <p:nvPr/>
        </p:nvSpPr>
        <p:spPr>
          <a:xfrm>
            <a:off x="1718314" y="3994254"/>
            <a:ext cx="9835512" cy="2702606"/>
          </a:xfrm>
          <a:prstGeom prst="roundRect">
            <a:avLst>
              <a:gd name="adj" fmla="val 2882"/>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sp>
        <p:nvSpPr>
          <p:cNvPr id="19" name="Rectangle: Rounded Corners 18">
            <a:extLst>
              <a:ext uri="{FF2B5EF4-FFF2-40B4-BE49-F238E27FC236}">
                <a16:creationId xmlns:a16="http://schemas.microsoft.com/office/drawing/2014/main" id="{B48FC7F4-1808-2B1F-D859-4F507919E8F7}"/>
              </a:ext>
            </a:extLst>
          </p:cNvPr>
          <p:cNvSpPr/>
          <p:nvPr/>
        </p:nvSpPr>
        <p:spPr>
          <a:xfrm>
            <a:off x="1718314" y="2197655"/>
            <a:ext cx="9835511" cy="1612999"/>
          </a:xfrm>
          <a:prstGeom prst="roundRect">
            <a:avLst>
              <a:gd name="adj" fmla="val 3783"/>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600" err="1">
              <a:solidFill>
                <a:schemeClr val="bg2">
                  <a:lumMod val="25000"/>
                </a:schemeClr>
              </a:solidFill>
            </a:endParaRPr>
          </a:p>
        </p:txBody>
      </p:sp>
      <p:sp>
        <p:nvSpPr>
          <p:cNvPr id="2" name="Title 1">
            <a:extLst>
              <a:ext uri="{FF2B5EF4-FFF2-40B4-BE49-F238E27FC236}">
                <a16:creationId xmlns:a16="http://schemas.microsoft.com/office/drawing/2014/main" id="{E9825185-AA37-B97A-DF19-7AB4FEA587E2}"/>
              </a:ext>
            </a:extLst>
          </p:cNvPr>
          <p:cNvSpPr>
            <a:spLocks noGrp="1"/>
          </p:cNvSpPr>
          <p:nvPr>
            <p:ph type="ctrTitle"/>
          </p:nvPr>
        </p:nvSpPr>
        <p:spPr/>
        <p:txBody>
          <a:bodyPr wrap="square" lIns="0" tIns="45720" rIns="0" bIns="45720" anchor="t">
            <a:noAutofit/>
          </a:bodyPr>
          <a:lstStyle/>
          <a:p>
            <a:r>
              <a:rPr lang="en-US" sz="3700">
                <a:ea typeface="+mj-lt"/>
                <a:cs typeface="+mj-lt"/>
              </a:rPr>
              <a:t>Current State</a:t>
            </a:r>
            <a:r>
              <a:rPr lang="en-US" altLang="zh-CN" sz="3700">
                <a:cs typeface="Arial"/>
              </a:rPr>
              <a:t> &amp; Benefited Projects</a:t>
            </a:r>
            <a:endParaRPr lang="zh-CN" altLang="en-US" sz="3700">
              <a:cs typeface="Arial"/>
            </a:endParaRPr>
          </a:p>
        </p:txBody>
      </p:sp>
      <p:sp>
        <p:nvSpPr>
          <p:cNvPr id="3" name="Content Placeholder 2">
            <a:extLst>
              <a:ext uri="{FF2B5EF4-FFF2-40B4-BE49-F238E27FC236}">
                <a16:creationId xmlns:a16="http://schemas.microsoft.com/office/drawing/2014/main" id="{6B3F415D-B2D9-6E54-0C97-4A1297DBADE8}"/>
              </a:ext>
            </a:extLst>
          </p:cNvPr>
          <p:cNvSpPr>
            <a:spLocks noGrp="1"/>
          </p:cNvSpPr>
          <p:nvPr>
            <p:ph sz="quarter" idx="19"/>
          </p:nvPr>
        </p:nvSpPr>
        <p:spPr>
          <a:xfrm>
            <a:off x="2093945" y="2306581"/>
            <a:ext cx="7882969" cy="1504073"/>
          </a:xfrm>
        </p:spPr>
        <p:txBody>
          <a:bodyPr lIns="0" tIns="45720" rIns="0" bIns="45720" anchor="t">
            <a:normAutofit fontScale="85000" lnSpcReduction="20000"/>
          </a:bodyPr>
          <a:lstStyle/>
          <a:p>
            <a:pPr marL="342900" indent="-342900">
              <a:buFont typeface="Arial" charset="2"/>
              <a:buChar char="•"/>
            </a:pPr>
            <a:r>
              <a:rPr lang="zh-CN" altLang="en-US" sz="2000">
                <a:cs typeface="Arial"/>
              </a:rPr>
              <a:t>Satellite Communication Platform</a:t>
            </a:r>
            <a:endParaRPr lang="en-US" altLang="zh-CN" sz="2000">
              <a:cs typeface="Arial"/>
            </a:endParaRPr>
          </a:p>
          <a:p>
            <a:pPr marL="342900" indent="-342900">
              <a:buFont typeface="Arial" charset="2"/>
              <a:buChar char="•"/>
            </a:pPr>
            <a:r>
              <a:rPr lang="zh-CN" altLang="en-US" sz="2000">
                <a:cs typeface="Arial"/>
              </a:rPr>
              <a:t>CNS </a:t>
            </a:r>
            <a:r>
              <a:rPr lang="en-US" altLang="zh-CN" sz="2000">
                <a:cs typeface="Arial"/>
              </a:rPr>
              <a:t>FPT </a:t>
            </a:r>
            <a:r>
              <a:rPr lang="zh-CN" altLang="en-US" sz="2000">
                <a:cs typeface="Arial"/>
              </a:rPr>
              <a:t>Project</a:t>
            </a:r>
            <a:endParaRPr lang="zh-CN" altLang="en-US" sz="2000"/>
          </a:p>
          <a:p>
            <a:pPr marL="342900" indent="-342900">
              <a:buClr>
                <a:srgbClr val="5C7F53"/>
              </a:buClr>
              <a:buFont typeface="Arial" charset="2"/>
              <a:buChar char="•"/>
            </a:pPr>
            <a:r>
              <a:rPr lang="zh-CN" altLang="en-US" sz="2000">
                <a:cs typeface="Arial"/>
              </a:rPr>
              <a:t>APT </a:t>
            </a:r>
            <a:r>
              <a:rPr lang="en-US" altLang="zh-CN" sz="2000">
                <a:cs typeface="Arial"/>
              </a:rPr>
              <a:t>MAL/HAL Project</a:t>
            </a:r>
            <a:endParaRPr lang="zh-CN" altLang="en-US" sz="2000">
              <a:cs typeface="Arial"/>
            </a:endParaRPr>
          </a:p>
          <a:p>
            <a:pPr marL="342900" indent="-342900">
              <a:buClr>
                <a:srgbClr val="5C7F53"/>
              </a:buClr>
              <a:buFont typeface="Arial" charset="2"/>
              <a:buChar char="•"/>
            </a:pPr>
            <a:r>
              <a:rPr lang="zh-CN" altLang="en-US" sz="2000">
                <a:cs typeface="Arial"/>
              </a:rPr>
              <a:t>Multi-channles DAQ </a:t>
            </a:r>
            <a:r>
              <a:rPr lang="en-US" altLang="zh-CN" sz="2000">
                <a:cs typeface="Arial"/>
              </a:rPr>
              <a:t>Project</a:t>
            </a:r>
            <a:endParaRPr lang="zh-CN" altLang="en-US" sz="2000"/>
          </a:p>
          <a:p>
            <a:pPr marL="342900" indent="-342900">
              <a:buClr>
                <a:srgbClr val="5C7F53"/>
              </a:buClr>
              <a:buFont typeface="Arial" charset="2"/>
              <a:buChar char="•"/>
            </a:pPr>
            <a:r>
              <a:rPr lang="zh-CN" altLang="en-US" sz="2000">
                <a:cs typeface="Arial"/>
              </a:rPr>
              <a:t>OpenLab</a:t>
            </a:r>
          </a:p>
        </p:txBody>
      </p:sp>
      <p:sp>
        <p:nvSpPr>
          <p:cNvPr id="6" name="Rectangle: Rounded Corners 5">
            <a:extLst>
              <a:ext uri="{FF2B5EF4-FFF2-40B4-BE49-F238E27FC236}">
                <a16:creationId xmlns:a16="http://schemas.microsoft.com/office/drawing/2014/main" id="{A9329C7A-AC1D-8CA7-64C5-1B7F51648D11}"/>
              </a:ext>
            </a:extLst>
          </p:cNvPr>
          <p:cNvSpPr/>
          <p:nvPr/>
        </p:nvSpPr>
        <p:spPr>
          <a:xfrm>
            <a:off x="1976761" y="4169220"/>
            <a:ext cx="2909455" cy="737755"/>
          </a:xfrm>
          <a:prstGeom prst="roundRect">
            <a:avLst>
              <a:gd name="adj" fmla="val 539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600">
                <a:solidFill>
                  <a:schemeClr val="bg1"/>
                </a:solidFill>
              </a:rPr>
              <a:t>Development Environment</a:t>
            </a:r>
            <a:endParaRPr lang="zh-CN" altLang="en-US" sz="1600" err="1">
              <a:solidFill>
                <a:schemeClr val="bg1"/>
              </a:solidFill>
            </a:endParaRPr>
          </a:p>
        </p:txBody>
      </p:sp>
      <p:sp>
        <p:nvSpPr>
          <p:cNvPr id="7" name="Rectangle: Rounded Corners 6">
            <a:extLst>
              <a:ext uri="{FF2B5EF4-FFF2-40B4-BE49-F238E27FC236}">
                <a16:creationId xmlns:a16="http://schemas.microsoft.com/office/drawing/2014/main" id="{24A9E5EF-5F74-D020-27C1-CBE172ED3DC3}"/>
              </a:ext>
            </a:extLst>
          </p:cNvPr>
          <p:cNvSpPr/>
          <p:nvPr/>
        </p:nvSpPr>
        <p:spPr>
          <a:xfrm>
            <a:off x="5176475" y="4169219"/>
            <a:ext cx="2909455" cy="737755"/>
          </a:xfrm>
          <a:prstGeom prst="roundRect">
            <a:avLst>
              <a:gd name="adj" fmla="val 539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600">
                <a:solidFill>
                  <a:schemeClr val="bg1"/>
                </a:solidFill>
              </a:rPr>
              <a:t>Basic Function</a:t>
            </a:r>
            <a:endParaRPr lang="zh-CN" altLang="en-US" sz="1600" err="1">
              <a:solidFill>
                <a:schemeClr val="bg1"/>
              </a:solidFill>
            </a:endParaRPr>
          </a:p>
        </p:txBody>
      </p:sp>
      <p:sp>
        <p:nvSpPr>
          <p:cNvPr id="8" name="Rectangle: Rounded Corners 7">
            <a:extLst>
              <a:ext uri="{FF2B5EF4-FFF2-40B4-BE49-F238E27FC236}">
                <a16:creationId xmlns:a16="http://schemas.microsoft.com/office/drawing/2014/main" id="{0952DB17-B505-CCFD-03FC-3C39250700B1}"/>
              </a:ext>
            </a:extLst>
          </p:cNvPr>
          <p:cNvSpPr/>
          <p:nvPr/>
        </p:nvSpPr>
        <p:spPr>
          <a:xfrm>
            <a:off x="8365031" y="4169219"/>
            <a:ext cx="2909455" cy="737755"/>
          </a:xfrm>
          <a:prstGeom prst="roundRect">
            <a:avLst>
              <a:gd name="adj" fmla="val 539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zh-CN" sz="1600">
                <a:solidFill>
                  <a:schemeClr val="bg1"/>
                </a:solidFill>
              </a:rPr>
              <a:t>Application Framework</a:t>
            </a:r>
            <a:endParaRPr lang="zh-CN" altLang="en-US" sz="1600" err="1">
              <a:solidFill>
                <a:schemeClr val="bg1"/>
              </a:solidFill>
            </a:endParaRPr>
          </a:p>
        </p:txBody>
      </p:sp>
      <p:sp>
        <p:nvSpPr>
          <p:cNvPr id="13" name="Rectangle: Rounded Corners 12">
            <a:extLst>
              <a:ext uri="{FF2B5EF4-FFF2-40B4-BE49-F238E27FC236}">
                <a16:creationId xmlns:a16="http://schemas.microsoft.com/office/drawing/2014/main" id="{A3ECB7BB-87C6-1E34-ACC7-469567FB3860}"/>
              </a:ext>
            </a:extLst>
          </p:cNvPr>
          <p:cNvSpPr/>
          <p:nvPr/>
        </p:nvSpPr>
        <p:spPr>
          <a:xfrm>
            <a:off x="1976761" y="4998882"/>
            <a:ext cx="2909455" cy="1438965"/>
          </a:xfrm>
          <a:prstGeom prst="roundRect">
            <a:avLst>
              <a:gd name="adj" fmla="val 281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400" err="1">
              <a:solidFill>
                <a:schemeClr val="bg2">
                  <a:lumMod val="25000"/>
                </a:schemeClr>
              </a:solidFill>
            </a:endParaRPr>
          </a:p>
        </p:txBody>
      </p:sp>
      <p:sp>
        <p:nvSpPr>
          <p:cNvPr id="14" name="TextBox 13">
            <a:extLst>
              <a:ext uri="{FF2B5EF4-FFF2-40B4-BE49-F238E27FC236}">
                <a16:creationId xmlns:a16="http://schemas.microsoft.com/office/drawing/2014/main" id="{5E7DEE26-F7F1-654E-B6CB-EEA5E0735567}"/>
              </a:ext>
            </a:extLst>
          </p:cNvPr>
          <p:cNvSpPr txBox="1"/>
          <p:nvPr/>
        </p:nvSpPr>
        <p:spPr>
          <a:xfrm>
            <a:off x="2171472" y="5119647"/>
            <a:ext cx="2171700" cy="914400"/>
          </a:xfrm>
          <a:prstGeom prst="rect">
            <a:avLst/>
          </a:prstGeom>
          <a:noFill/>
        </p:spPr>
        <p:txBody>
          <a:bodyPr wrap="none" lIns="0" rIns="0" rtlCol="0">
            <a:noAutofit/>
          </a:bodyPr>
          <a:lstStyle/>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LabVIEW Version Selector</a:t>
            </a:r>
          </a:p>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LabVIEW </a:t>
            </a:r>
            <a:r>
              <a:rPr lang="en-US" altLang="zh-CN" sz="1400" err="1">
                <a:solidFill>
                  <a:schemeClr val="tx1"/>
                </a:solidFill>
                <a:latin typeface="+mn-lt"/>
                <a:cs typeface="Consolas" panose="020B0609020204030204" pitchFamily="49" charset="0"/>
              </a:rPr>
              <a:t>QuickDrops</a:t>
            </a:r>
            <a:r>
              <a:rPr lang="en-US" altLang="zh-CN" sz="1400">
                <a:solidFill>
                  <a:schemeClr val="tx1"/>
                </a:solidFill>
                <a:latin typeface="+mn-lt"/>
                <a:cs typeface="Consolas" panose="020B0609020204030204" pitchFamily="49" charset="0"/>
              </a:rPr>
              <a:t> Manager</a:t>
            </a:r>
          </a:p>
          <a:p>
            <a:pPr marL="171450" indent="-171450" algn="l">
              <a:buFont typeface="Arial" panose="020B0604020202020204" pitchFamily="34" charset="0"/>
              <a:buChar char="•"/>
            </a:pPr>
            <a:r>
              <a:rPr lang="en-US" altLang="zh-CN" sz="1400" err="1">
                <a:cs typeface="Consolas" panose="020B0609020204030204" pitchFamily="49" charset="0"/>
              </a:rPr>
              <a:t>SimpleGit</a:t>
            </a:r>
            <a:r>
              <a:rPr lang="en-US" altLang="zh-CN" sz="1400">
                <a:cs typeface="Consolas" panose="020B0609020204030204" pitchFamily="49" charset="0"/>
              </a:rPr>
              <a:t>-Provider</a:t>
            </a:r>
          </a:p>
          <a:p>
            <a:pPr marL="171450" indent="-171450" algn="l">
              <a:buFont typeface="Arial" panose="020B0604020202020204" pitchFamily="34" charset="0"/>
              <a:buChar char="•"/>
            </a:pPr>
            <a:r>
              <a:rPr lang="en-US" altLang="zh-CN" sz="1400" err="1">
                <a:solidFill>
                  <a:schemeClr val="tx1"/>
                </a:solidFill>
                <a:latin typeface="+mn-lt"/>
                <a:cs typeface="Consolas" panose="020B0609020204030204" pitchFamily="49" charset="0"/>
              </a:rPr>
              <a:t>LvCICD</a:t>
            </a: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3</a:t>
            </a:r>
            <a:r>
              <a:rPr lang="en-US" altLang="zh-CN" sz="1400" baseline="30000">
                <a:solidFill>
                  <a:schemeClr val="tx1"/>
                </a:solidFill>
                <a:latin typeface="+mn-lt"/>
                <a:cs typeface="Consolas" panose="020B0609020204030204" pitchFamily="49" charset="0"/>
              </a:rPr>
              <a:t>rd</a:t>
            </a:r>
            <a:r>
              <a:rPr lang="en-US" altLang="zh-CN" sz="1400">
                <a:solidFill>
                  <a:schemeClr val="tx1"/>
                </a:solidFill>
                <a:latin typeface="+mn-lt"/>
                <a:cs typeface="Consolas" panose="020B0609020204030204" pitchFamily="49" charset="0"/>
              </a:rPr>
              <a:t> </a:t>
            </a:r>
            <a:r>
              <a:rPr lang="en-US" altLang="zh-CN" sz="1400" err="1">
                <a:solidFill>
                  <a:schemeClr val="tx1"/>
                </a:solidFill>
                <a:latin typeface="+mn-lt"/>
                <a:cs typeface="Consolas" panose="020B0609020204030204" pitchFamily="49" charset="0"/>
              </a:rPr>
              <a:t>Partry</a:t>
            </a:r>
            <a:r>
              <a:rPr lang="en-US" altLang="zh-CN" sz="1400">
                <a:cs typeface="Consolas" panose="020B0609020204030204" pitchFamily="49" charset="0"/>
              </a:rPr>
              <a:t> Dependencies</a:t>
            </a: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endParaRPr lang="zh-CN" altLang="en-US" sz="1400" err="1">
              <a:solidFill>
                <a:schemeClr val="tx1"/>
              </a:solidFill>
              <a:latin typeface="+mn-lt"/>
              <a:cs typeface="Consolas" panose="020B0609020204030204" pitchFamily="49" charset="0"/>
            </a:endParaRPr>
          </a:p>
        </p:txBody>
      </p:sp>
      <p:sp>
        <p:nvSpPr>
          <p:cNvPr id="15" name="Rectangle: Rounded Corners 14">
            <a:extLst>
              <a:ext uri="{FF2B5EF4-FFF2-40B4-BE49-F238E27FC236}">
                <a16:creationId xmlns:a16="http://schemas.microsoft.com/office/drawing/2014/main" id="{078E85AE-E5D1-D255-6068-BDE7421089BF}"/>
              </a:ext>
            </a:extLst>
          </p:cNvPr>
          <p:cNvSpPr/>
          <p:nvPr/>
        </p:nvSpPr>
        <p:spPr>
          <a:xfrm>
            <a:off x="5176475" y="4998883"/>
            <a:ext cx="2909455" cy="1438964"/>
          </a:xfrm>
          <a:prstGeom prst="roundRect">
            <a:avLst>
              <a:gd name="adj" fmla="val 281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400" err="1">
              <a:solidFill>
                <a:schemeClr val="bg2">
                  <a:lumMod val="25000"/>
                </a:schemeClr>
              </a:solidFill>
            </a:endParaRPr>
          </a:p>
        </p:txBody>
      </p:sp>
      <p:sp>
        <p:nvSpPr>
          <p:cNvPr id="16" name="TextBox 15">
            <a:extLst>
              <a:ext uri="{FF2B5EF4-FFF2-40B4-BE49-F238E27FC236}">
                <a16:creationId xmlns:a16="http://schemas.microsoft.com/office/drawing/2014/main" id="{F7B72EA7-7262-4AF1-7FDE-9B3406636F15}"/>
              </a:ext>
            </a:extLst>
          </p:cNvPr>
          <p:cNvSpPr txBox="1"/>
          <p:nvPr/>
        </p:nvSpPr>
        <p:spPr>
          <a:xfrm>
            <a:off x="5311354" y="5119647"/>
            <a:ext cx="2171700" cy="914400"/>
          </a:xfrm>
          <a:prstGeom prst="rect">
            <a:avLst/>
          </a:prstGeom>
          <a:noFill/>
        </p:spPr>
        <p:txBody>
          <a:bodyPr wrap="none" lIns="0" rIns="0" rtlCol="0">
            <a:noAutofit/>
          </a:bodyPr>
          <a:lstStyle/>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Programming Palette</a:t>
            </a:r>
          </a:p>
          <a:p>
            <a:pPr marL="171450" indent="-171450" algn="l">
              <a:buFont typeface="Arial" panose="020B0604020202020204" pitchFamily="34" charset="0"/>
              <a:buChar char="•"/>
            </a:pPr>
            <a:r>
              <a:rPr lang="en-US" altLang="zh-CN" sz="1400" err="1">
                <a:cs typeface="Consolas" panose="020B0609020204030204" pitchFamily="49" charset="0"/>
              </a:rPr>
              <a:t>TagDB</a:t>
            </a:r>
            <a:r>
              <a:rPr lang="en-US" altLang="zh-CN" sz="1400">
                <a:cs typeface="Consolas" panose="020B0609020204030204" pitchFamily="49" charset="0"/>
              </a:rPr>
              <a:t> Library</a:t>
            </a:r>
          </a:p>
          <a:p>
            <a:pPr marL="171450" indent="-171450" algn="l">
              <a:buFont typeface="Arial" panose="020B0604020202020204" pitchFamily="34" charset="0"/>
              <a:buChar char="•"/>
            </a:pPr>
            <a:r>
              <a:rPr lang="en-US" altLang="zh-CN" sz="1400" err="1">
                <a:solidFill>
                  <a:schemeClr val="tx1"/>
                </a:solidFill>
                <a:latin typeface="+mn-lt"/>
                <a:cs typeface="Consolas" panose="020B0609020204030204" pitchFamily="49" charset="0"/>
              </a:rPr>
              <a:t>TagDB</a:t>
            </a:r>
            <a:r>
              <a:rPr lang="en-US" altLang="zh-CN" sz="1400">
                <a:solidFill>
                  <a:schemeClr val="tx1"/>
                </a:solidFill>
                <a:latin typeface="+mn-lt"/>
                <a:cs typeface="Consolas" panose="020B0609020204030204" pitchFamily="49" charset="0"/>
              </a:rPr>
              <a:t> Reference Manager Lib</a:t>
            </a:r>
          </a:p>
          <a:p>
            <a:pPr marL="171450" indent="-171450" algn="l">
              <a:buFont typeface="Arial" panose="020B0604020202020204" pitchFamily="34" charset="0"/>
              <a:buChar char="•"/>
            </a:pPr>
            <a:r>
              <a:rPr lang="en-US" altLang="zh-CN" sz="1400" err="1">
                <a:cs typeface="Consolas" panose="020B0609020204030204" pitchFamily="49" charset="0"/>
              </a:rPr>
              <a:t>TagDB</a:t>
            </a:r>
            <a:r>
              <a:rPr lang="en-US" altLang="zh-CN" sz="1400">
                <a:cs typeface="Consolas" panose="020B0609020204030204" pitchFamily="49" charset="0"/>
              </a:rPr>
              <a:t> Configuration UI Frame</a:t>
            </a:r>
          </a:p>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LabVIEW X </a:t>
            </a:r>
            <a:r>
              <a:rPr lang="en-US" altLang="zh-CN" sz="1400">
                <a:cs typeface="Consolas" panose="020B0609020204030204" pitchFamily="49" charset="0"/>
              </a:rPr>
              <a:t>Controls</a:t>
            </a:r>
          </a:p>
          <a:p>
            <a:pPr marL="171450" indent="-171450" algn="l">
              <a:buFont typeface="Arial" panose="020B0604020202020204" pitchFamily="34" charset="0"/>
              <a:buChar char="•"/>
            </a:pPr>
            <a:r>
              <a:rPr lang="es-ES" altLang="zh-CN" sz="1400">
                <a:solidFill>
                  <a:schemeClr val="tx1"/>
                </a:solidFill>
                <a:latin typeface="+mn-lt"/>
                <a:cs typeface="Consolas" panose="020B0609020204030204" pitchFamily="49" charset="0"/>
              </a:rPr>
              <a:t>Xilinx Virtual Cable In Vivado</a:t>
            </a: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endParaRPr lang="zh-CN" altLang="en-US" sz="1400">
              <a:solidFill>
                <a:schemeClr val="tx1"/>
              </a:solidFill>
              <a:latin typeface="+mn-lt"/>
              <a:cs typeface="Consolas" panose="020B0609020204030204" pitchFamily="49" charset="0"/>
            </a:endParaRPr>
          </a:p>
        </p:txBody>
      </p:sp>
      <p:sp>
        <p:nvSpPr>
          <p:cNvPr id="17" name="Rectangle: Rounded Corners 16">
            <a:extLst>
              <a:ext uri="{FF2B5EF4-FFF2-40B4-BE49-F238E27FC236}">
                <a16:creationId xmlns:a16="http://schemas.microsoft.com/office/drawing/2014/main" id="{7A4FB72D-1C41-BEC1-AC66-329B4CF3BF04}"/>
              </a:ext>
            </a:extLst>
          </p:cNvPr>
          <p:cNvSpPr/>
          <p:nvPr/>
        </p:nvSpPr>
        <p:spPr>
          <a:xfrm>
            <a:off x="8365031" y="4998882"/>
            <a:ext cx="2909455" cy="1438963"/>
          </a:xfrm>
          <a:prstGeom prst="roundRect">
            <a:avLst>
              <a:gd name="adj" fmla="val 2819"/>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zh-CN" altLang="en-US" sz="1400" err="1">
              <a:solidFill>
                <a:schemeClr val="bg2">
                  <a:lumMod val="25000"/>
                </a:schemeClr>
              </a:solidFill>
            </a:endParaRPr>
          </a:p>
        </p:txBody>
      </p:sp>
      <p:sp>
        <p:nvSpPr>
          <p:cNvPr id="18" name="TextBox 17">
            <a:extLst>
              <a:ext uri="{FF2B5EF4-FFF2-40B4-BE49-F238E27FC236}">
                <a16:creationId xmlns:a16="http://schemas.microsoft.com/office/drawing/2014/main" id="{D4BE7A85-6E37-FDD9-D908-6F3127819A34}"/>
              </a:ext>
            </a:extLst>
          </p:cNvPr>
          <p:cNvSpPr txBox="1"/>
          <p:nvPr/>
        </p:nvSpPr>
        <p:spPr>
          <a:xfrm>
            <a:off x="8533718" y="5116852"/>
            <a:ext cx="2171700" cy="914400"/>
          </a:xfrm>
          <a:prstGeom prst="rect">
            <a:avLst/>
          </a:prstGeom>
          <a:noFill/>
        </p:spPr>
        <p:txBody>
          <a:bodyPr wrap="none" lIns="0" rIns="0" rtlCol="0">
            <a:noAutofit/>
          </a:bodyPr>
          <a:lstStyle/>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LabVIEW Stop Signal</a:t>
            </a:r>
          </a:p>
          <a:p>
            <a:pPr marL="171450" indent="-171450" algn="l">
              <a:buFont typeface="Arial" panose="020B0604020202020204" pitchFamily="34" charset="0"/>
              <a:buChar char="•"/>
            </a:pPr>
            <a:r>
              <a:rPr lang="en-US" altLang="zh-CN" sz="1400">
                <a:cs typeface="Consolas" panose="020B0609020204030204" pitchFamily="49" charset="0"/>
              </a:rPr>
              <a:t>LabVIEW Global Stop Library</a:t>
            </a:r>
          </a:p>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LabVIEW </a:t>
            </a:r>
            <a:r>
              <a:rPr lang="en-US" altLang="zh-CN" sz="1400" err="1">
                <a:solidFill>
                  <a:schemeClr val="tx1"/>
                </a:solidFill>
                <a:latin typeface="+mn-lt"/>
                <a:cs typeface="Consolas" panose="020B0609020204030204" pitchFamily="49" charset="0"/>
              </a:rPr>
              <a:t>MassData</a:t>
            </a:r>
            <a:r>
              <a:rPr lang="en-US" altLang="zh-CN" sz="1400">
                <a:solidFill>
                  <a:schemeClr val="tx1"/>
                </a:solidFill>
                <a:latin typeface="+mn-lt"/>
                <a:cs typeface="Consolas" panose="020B0609020204030204" pitchFamily="49" charset="0"/>
              </a:rPr>
              <a:t> Smart </a:t>
            </a:r>
            <a:r>
              <a:rPr lang="en-US" altLang="zh-CN" sz="1400" err="1">
                <a:solidFill>
                  <a:schemeClr val="tx1"/>
                </a:solidFill>
                <a:latin typeface="+mn-lt"/>
                <a:cs typeface="Consolas" panose="020B0609020204030204" pitchFamily="49" charset="0"/>
              </a:rPr>
              <a:t>Ptr</a:t>
            </a: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r>
              <a:rPr lang="en-US" altLang="zh-CN" sz="1400">
                <a:cs typeface="Consolas" panose="020B0609020204030204" pitchFamily="49" charset="0"/>
              </a:rPr>
              <a:t>ZMQ Protocol Interface</a:t>
            </a:r>
          </a:p>
          <a:p>
            <a:pPr marL="171450" indent="-171450" algn="l">
              <a:buFont typeface="Arial" panose="020B0604020202020204" pitchFamily="34" charset="0"/>
              <a:buChar char="•"/>
            </a:pPr>
            <a:r>
              <a:rPr lang="en-US" altLang="zh-CN" sz="1400">
                <a:solidFill>
                  <a:schemeClr val="tx1"/>
                </a:solidFill>
                <a:latin typeface="+mn-lt"/>
                <a:cs typeface="Consolas" panose="020B0609020204030204" pitchFamily="49" charset="0"/>
              </a:rPr>
              <a:t>Multi-</a:t>
            </a:r>
            <a:r>
              <a:rPr lang="en-US" altLang="zh-CN" sz="1400" err="1">
                <a:solidFill>
                  <a:schemeClr val="tx1"/>
                </a:solidFill>
                <a:latin typeface="+mn-lt"/>
                <a:cs typeface="Consolas" panose="020B0609020204030204" pitchFamily="49" charset="0"/>
              </a:rPr>
              <a:t>Chns</a:t>
            </a:r>
            <a:r>
              <a:rPr lang="en-US" altLang="zh-CN" sz="1400">
                <a:solidFill>
                  <a:schemeClr val="tx1"/>
                </a:solidFill>
                <a:latin typeface="+mn-lt"/>
                <a:cs typeface="Consolas" panose="020B0609020204030204" pitchFamily="49" charset="0"/>
              </a:rPr>
              <a:t>-</a:t>
            </a:r>
            <a:r>
              <a:rPr lang="en-US" altLang="zh-CN" sz="1400" err="1">
                <a:solidFill>
                  <a:schemeClr val="tx1"/>
                </a:solidFill>
                <a:latin typeface="+mn-lt"/>
                <a:cs typeface="Consolas" panose="020B0609020204030204" pitchFamily="49" charset="0"/>
              </a:rPr>
              <a:t>Sdk</a:t>
            </a:r>
            <a:r>
              <a:rPr lang="en-US" altLang="zh-CN" sz="1400">
                <a:solidFill>
                  <a:schemeClr val="tx1"/>
                </a:solidFill>
                <a:latin typeface="+mn-lt"/>
                <a:cs typeface="Consolas" panose="020B0609020204030204" pitchFamily="49" charset="0"/>
              </a:rPr>
              <a:t>-Comm</a:t>
            </a:r>
          </a:p>
          <a:p>
            <a:pPr marL="171450" indent="-171450" algn="l">
              <a:buFont typeface="Arial" panose="020B0604020202020204" pitchFamily="34" charset="0"/>
              <a:buChar char="•"/>
            </a:pP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endParaRPr lang="en-US" altLang="zh-CN" sz="1400">
              <a:solidFill>
                <a:schemeClr val="tx1"/>
              </a:solidFill>
              <a:latin typeface="+mn-lt"/>
              <a:cs typeface="Consolas" panose="020B0609020204030204" pitchFamily="49" charset="0"/>
            </a:endParaRPr>
          </a:p>
          <a:p>
            <a:pPr marL="171450" indent="-171450" algn="l">
              <a:buFont typeface="Arial" panose="020B0604020202020204" pitchFamily="34" charset="0"/>
              <a:buChar char="•"/>
            </a:pPr>
            <a:endParaRPr lang="zh-CN" altLang="en-US" sz="1400" err="1">
              <a:solidFill>
                <a:schemeClr val="tx1"/>
              </a:solidFill>
              <a:latin typeface="+mn-lt"/>
              <a:cs typeface="Consolas" panose="020B0609020204030204" pitchFamily="49" charset="0"/>
            </a:endParaRPr>
          </a:p>
        </p:txBody>
      </p:sp>
      <p:pic>
        <p:nvPicPr>
          <p:cNvPr id="21" name="Picture 2">
            <a:extLst>
              <a:ext uri="{FF2B5EF4-FFF2-40B4-BE49-F238E27FC236}">
                <a16:creationId xmlns:a16="http://schemas.microsoft.com/office/drawing/2014/main" id="{7ABD5B71-8F50-1CA5-B9C1-14F93D8CA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472" y="1105775"/>
            <a:ext cx="856408" cy="8564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中国航空发动机集团有限公司">
            <a:extLst>
              <a:ext uri="{FF2B5EF4-FFF2-40B4-BE49-F238E27FC236}">
                <a16:creationId xmlns:a16="http://schemas.microsoft.com/office/drawing/2014/main" id="{4C5FAF40-553C-E311-6BF0-3092E2852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570" y="1105775"/>
            <a:ext cx="1075928" cy="929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27E8221-BE35-1A52-9D6E-FDCD5DBBDCC6}"/>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571124" y="1133966"/>
            <a:ext cx="1222652" cy="718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196C354F-C77B-F41D-4900-F098AE91DFF3}"/>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5189872" y="1082701"/>
            <a:ext cx="860861" cy="8611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a:extLst>
              <a:ext uri="{FF2B5EF4-FFF2-40B4-BE49-F238E27FC236}">
                <a16:creationId xmlns:a16="http://schemas.microsoft.com/office/drawing/2014/main" id="{DC59C32B-700D-E49D-213F-BF73FA2CB8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057388" y="1121543"/>
            <a:ext cx="860861" cy="822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a:extLst>
              <a:ext uri="{FF2B5EF4-FFF2-40B4-BE49-F238E27FC236}">
                <a16:creationId xmlns:a16="http://schemas.microsoft.com/office/drawing/2014/main" id="{7400A0D8-734A-8F9D-2FA5-6DE2A522482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14168" y="1212605"/>
            <a:ext cx="1142530" cy="640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35BB03-23CE-DC11-B8D3-D74D69D6FB57}"/>
              </a:ext>
            </a:extLst>
          </p:cNvPr>
          <p:cNvSpPr txBox="1"/>
          <p:nvPr/>
        </p:nvSpPr>
        <p:spPr>
          <a:xfrm>
            <a:off x="10639187" y="6432445"/>
            <a:ext cx="914400" cy="254328"/>
          </a:xfrm>
          <a:prstGeom prst="rect">
            <a:avLst/>
          </a:prstGeom>
          <a:noFill/>
        </p:spPr>
        <p:txBody>
          <a:bodyPr wrap="none" lIns="0" rIns="0" rtlCol="0">
            <a:noAutofit/>
          </a:bodyPr>
          <a:lstStyle/>
          <a:p>
            <a:pPr algn="l"/>
            <a:r>
              <a:rPr lang="en-US" altLang="zh-CN" sz="1100">
                <a:solidFill>
                  <a:schemeClr val="bg1"/>
                </a:solidFill>
                <a:latin typeface="+mn-lt"/>
                <a:cs typeface="Consolas" panose="020B0609020204030204" pitchFamily="49" charset="0"/>
                <a:hlinkClick r:id="rId10">
                  <a:extLst>
                    <a:ext uri="{A12FA001-AC4F-418D-AE19-62706E023703}">
                      <ahyp:hlinkClr xmlns:ahyp="http://schemas.microsoft.com/office/drawing/2018/hyperlinkcolor" val="tx"/>
                    </a:ext>
                  </a:extLst>
                </a:hlinkClick>
              </a:rPr>
              <a:t>Reuse Lib</a:t>
            </a:r>
            <a:endParaRPr lang="zh-CN" altLang="en-US" sz="1100" err="1">
              <a:solidFill>
                <a:schemeClr val="bg1"/>
              </a:solidFill>
              <a:latin typeface="+mn-lt"/>
              <a:cs typeface="Consolas" panose="020B0609020204030204" pitchFamily="49" charset="0"/>
            </a:endParaRPr>
          </a:p>
        </p:txBody>
      </p:sp>
    </p:spTree>
    <p:extLst>
      <p:ext uri="{BB962C8B-B14F-4D97-AF65-F5344CB8AC3E}">
        <p14:creationId xmlns:p14="http://schemas.microsoft.com/office/powerpoint/2010/main" val="335980868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9CB7-37BA-3102-483A-3AA5AE5CA90B}"/>
              </a:ext>
            </a:extLst>
          </p:cNvPr>
          <p:cNvSpPr>
            <a:spLocks noGrp="1"/>
          </p:cNvSpPr>
          <p:nvPr>
            <p:ph type="ctrTitle"/>
          </p:nvPr>
        </p:nvSpPr>
        <p:spPr/>
        <p:txBody>
          <a:bodyPr/>
          <a:lstStyle/>
          <a:p>
            <a:r>
              <a:rPr lang="en-US" altLang="zh-CN"/>
              <a:t>Execution Plan &amp; Deliverables</a:t>
            </a:r>
            <a:endParaRPr lang="zh-CN" altLang="en-US"/>
          </a:p>
        </p:txBody>
      </p:sp>
      <p:sp>
        <p:nvSpPr>
          <p:cNvPr id="3" name="Content Placeholder 2">
            <a:extLst>
              <a:ext uri="{FF2B5EF4-FFF2-40B4-BE49-F238E27FC236}">
                <a16:creationId xmlns:a16="http://schemas.microsoft.com/office/drawing/2014/main" id="{FF8C0ED3-130E-5139-AD28-7F7FF2AC4AAC}"/>
              </a:ext>
            </a:extLst>
          </p:cNvPr>
          <p:cNvSpPr>
            <a:spLocks noGrp="1"/>
          </p:cNvSpPr>
          <p:nvPr>
            <p:ph sz="quarter" idx="19"/>
          </p:nvPr>
        </p:nvSpPr>
        <p:spPr/>
        <p:txBody>
          <a:bodyPr lIns="0" tIns="45720" rIns="0" bIns="45720" anchor="t">
            <a:normAutofit/>
          </a:bodyPr>
          <a:lstStyle/>
          <a:p>
            <a:r>
              <a:rPr lang="en-US" altLang="zh-CN" sz="2100">
                <a:cs typeface="Arial"/>
              </a:rPr>
              <a:t>Resource:</a:t>
            </a:r>
          </a:p>
          <a:p>
            <a:pPr marL="342900" indent="-342900">
              <a:buFont typeface="Arial" panose="020B0604020202020204" pitchFamily="34" charset="0"/>
              <a:buChar char="•"/>
            </a:pPr>
            <a:r>
              <a:rPr lang="en-US" altLang="zh-CN" sz="2100">
                <a:cs typeface="Arial"/>
              </a:rPr>
              <a:t>Estimated effort: 150Hrs, ~10% bandwidth</a:t>
            </a:r>
          </a:p>
          <a:p>
            <a:pPr marL="342900" indent="-342900">
              <a:buFont typeface="Arial" panose="020B0604020202020204" pitchFamily="34" charset="0"/>
              <a:buChar char="•"/>
            </a:pPr>
            <a:r>
              <a:rPr lang="en-US" altLang="zh-CN" sz="2100">
                <a:cs typeface="Arial"/>
              </a:rPr>
              <a:t>Songxiang Liu, Zihao Wei, Yu Feng, Tong Li(Lead) + Anyone who interested</a:t>
            </a:r>
          </a:p>
          <a:p>
            <a:pPr marL="342900" indent="-342900">
              <a:buFont typeface="Arial" panose="020B0604020202020204" pitchFamily="34" charset="0"/>
              <a:buChar char="•"/>
            </a:pPr>
            <a:r>
              <a:rPr lang="en-US" altLang="zh-CN" sz="2100">
                <a:cs typeface="Arial"/>
              </a:rPr>
              <a:t>Consultant: Yao Li, Chen </a:t>
            </a:r>
            <a:r>
              <a:rPr lang="en-US" altLang="zh-CN" sz="2100" err="1">
                <a:cs typeface="Arial"/>
              </a:rPr>
              <a:t>Chen</a:t>
            </a:r>
            <a:endParaRPr lang="en-US" altLang="zh-CN" sz="2100">
              <a:cs typeface="Arial"/>
            </a:endParaRPr>
          </a:p>
          <a:p>
            <a:pPr>
              <a:buClr>
                <a:srgbClr val="CCDBC8">
                  <a:lumMod val="50000"/>
                </a:srgbClr>
              </a:buClr>
            </a:pPr>
            <a:endParaRPr lang="en-US" altLang="zh-CN"/>
          </a:p>
          <a:p>
            <a:r>
              <a:rPr lang="en-US" altLang="zh-CN" sz="2100">
                <a:cs typeface="Arial"/>
              </a:rPr>
              <a:t>Work Scope:</a:t>
            </a:r>
          </a:p>
          <a:p>
            <a:pPr marL="342900" indent="-342900">
              <a:buFont typeface="Arial" panose="020B0604020202020204" pitchFamily="34" charset="0"/>
              <a:buChar char="•"/>
            </a:pPr>
            <a:r>
              <a:rPr lang="en-US" altLang="zh-CN" sz="2100">
                <a:cs typeface="Arial"/>
              </a:rPr>
              <a:t>2023 Q2: Focus on improving </a:t>
            </a:r>
            <a:r>
              <a:rPr lang="en-US" altLang="zh-CN" sz="2100">
                <a:cs typeface="Arial"/>
                <a:hlinkClick r:id="rId3"/>
              </a:rPr>
              <a:t>existing libraries</a:t>
            </a:r>
            <a:endParaRPr lang="en-US" altLang="zh-CN" sz="2100">
              <a:cs typeface="Arial"/>
            </a:endParaRPr>
          </a:p>
          <a:p>
            <a:endParaRPr lang="en-US" altLang="zh-CN"/>
          </a:p>
          <a:p>
            <a:r>
              <a:rPr lang="en-US" altLang="zh-CN" sz="2100">
                <a:cs typeface="Arial"/>
              </a:rPr>
              <a:t>Deliverables:</a:t>
            </a:r>
          </a:p>
          <a:p>
            <a:pPr marL="342900" indent="-342900">
              <a:buFont typeface="Arial" panose="020B0604020202020204" pitchFamily="34" charset="0"/>
              <a:buChar char="•"/>
            </a:pPr>
            <a:r>
              <a:rPr lang="en-US" altLang="zh-CN" sz="2100">
                <a:cs typeface="Arial"/>
              </a:rPr>
              <a:t>Reuse libraries</a:t>
            </a:r>
          </a:p>
          <a:p>
            <a:pPr marL="342900" indent="-342900">
              <a:buFont typeface="Arial" panose="020B0604020202020204" pitchFamily="34" charset="0"/>
              <a:buChar char="•"/>
            </a:pPr>
            <a:r>
              <a:rPr lang="en-US" altLang="zh-CN" sz="2100">
                <a:cs typeface="Arial"/>
              </a:rPr>
              <a:t>Some best practice</a:t>
            </a:r>
          </a:p>
        </p:txBody>
      </p:sp>
    </p:spTree>
    <p:extLst>
      <p:ext uri="{BB962C8B-B14F-4D97-AF65-F5344CB8AC3E}">
        <p14:creationId xmlns:p14="http://schemas.microsoft.com/office/powerpoint/2010/main" val="3017262663"/>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B1BD-1101-02CC-4C4D-5DCC811C2577}"/>
              </a:ext>
            </a:extLst>
          </p:cNvPr>
          <p:cNvSpPr>
            <a:spLocks noGrp="1"/>
          </p:cNvSpPr>
          <p:nvPr>
            <p:ph type="ctrTitle"/>
          </p:nvPr>
        </p:nvSpPr>
        <p:spPr/>
        <p:txBody>
          <a:bodyPr/>
          <a:lstStyle/>
          <a:p>
            <a:r>
              <a:rPr lang="en-US" altLang="zh-CN"/>
              <a:t>Appendix</a:t>
            </a:r>
            <a:endParaRPr lang="zh-CN" altLang="en-US"/>
          </a:p>
        </p:txBody>
      </p:sp>
      <p:sp>
        <p:nvSpPr>
          <p:cNvPr id="3" name="Subtitle 2">
            <a:extLst>
              <a:ext uri="{FF2B5EF4-FFF2-40B4-BE49-F238E27FC236}">
                <a16:creationId xmlns:a16="http://schemas.microsoft.com/office/drawing/2014/main" id="{B6B65785-A0D9-827F-7F50-5DCC8D07F5D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9242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表格 10">
            <a:extLst>
              <a:ext uri="{FF2B5EF4-FFF2-40B4-BE49-F238E27FC236}">
                <a16:creationId xmlns:a16="http://schemas.microsoft.com/office/drawing/2014/main" id="{756390F4-CDDD-4D1C-2BDE-E180F504AE90}"/>
              </a:ext>
            </a:extLst>
          </p:cNvPr>
          <p:cNvGraphicFramePr>
            <a:graphicFrameLocks noGrp="1"/>
          </p:cNvGraphicFramePr>
          <p:nvPr>
            <p:ph sz="quarter" idx="19"/>
            <p:extLst>
              <p:ext uri="{D42A27DB-BD31-4B8C-83A1-F6EECF244321}">
                <p14:modId xmlns:p14="http://schemas.microsoft.com/office/powerpoint/2010/main" val="1692023334"/>
              </p:ext>
            </p:extLst>
          </p:nvPr>
        </p:nvGraphicFramePr>
        <p:xfrm>
          <a:off x="0" y="0"/>
          <a:ext cx="12204000" cy="6726856"/>
        </p:xfrm>
        <a:graphic>
          <a:graphicData uri="http://schemas.openxmlformats.org/drawingml/2006/table">
            <a:tbl>
              <a:tblPr firstRow="1" bandRow="1">
                <a:tableStyleId>{5C22544A-7EE6-4342-B048-85BDC9FD1C3A}</a:tableStyleId>
              </a:tblPr>
              <a:tblGrid>
                <a:gridCol w="863600">
                  <a:extLst>
                    <a:ext uri="{9D8B030D-6E8A-4147-A177-3AD203B41FA5}">
                      <a16:colId xmlns:a16="http://schemas.microsoft.com/office/drawing/2014/main" val="2259550680"/>
                    </a:ext>
                  </a:extLst>
                </a:gridCol>
                <a:gridCol w="2251940">
                  <a:extLst>
                    <a:ext uri="{9D8B030D-6E8A-4147-A177-3AD203B41FA5}">
                      <a16:colId xmlns:a16="http://schemas.microsoft.com/office/drawing/2014/main" val="2374676156"/>
                    </a:ext>
                  </a:extLst>
                </a:gridCol>
                <a:gridCol w="3602760">
                  <a:extLst>
                    <a:ext uri="{9D8B030D-6E8A-4147-A177-3AD203B41FA5}">
                      <a16:colId xmlns:a16="http://schemas.microsoft.com/office/drawing/2014/main" val="837732296"/>
                    </a:ext>
                  </a:extLst>
                </a:gridCol>
                <a:gridCol w="965200">
                  <a:extLst>
                    <a:ext uri="{9D8B030D-6E8A-4147-A177-3AD203B41FA5}">
                      <a16:colId xmlns:a16="http://schemas.microsoft.com/office/drawing/2014/main" val="1427065068"/>
                    </a:ext>
                  </a:extLst>
                </a:gridCol>
                <a:gridCol w="2165350">
                  <a:extLst>
                    <a:ext uri="{9D8B030D-6E8A-4147-A177-3AD203B41FA5}">
                      <a16:colId xmlns:a16="http://schemas.microsoft.com/office/drawing/2014/main" val="1623135568"/>
                    </a:ext>
                  </a:extLst>
                </a:gridCol>
                <a:gridCol w="838200">
                  <a:extLst>
                    <a:ext uri="{9D8B030D-6E8A-4147-A177-3AD203B41FA5}">
                      <a16:colId xmlns:a16="http://schemas.microsoft.com/office/drawing/2014/main" val="3209932336"/>
                    </a:ext>
                  </a:extLst>
                </a:gridCol>
                <a:gridCol w="1516950">
                  <a:extLst>
                    <a:ext uri="{9D8B030D-6E8A-4147-A177-3AD203B41FA5}">
                      <a16:colId xmlns:a16="http://schemas.microsoft.com/office/drawing/2014/main" val="13416874"/>
                    </a:ext>
                  </a:extLst>
                </a:gridCol>
              </a:tblGrid>
              <a:tr h="219014">
                <a:tc>
                  <a:txBody>
                    <a:bodyPr/>
                    <a:lstStyle/>
                    <a:p>
                      <a:r>
                        <a:rPr lang="en-US" altLang="zh-CN" sz="800"/>
                        <a:t>Group</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Library Name</a:t>
                      </a:r>
                      <a:endParaRPr lang="zh-CN" altLang="en-US" sz="8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Description</a:t>
                      </a:r>
                      <a:endParaRPr lang="zh-CN" altLang="en-US" sz="8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Latest Version</a:t>
                      </a:r>
                      <a:endParaRPr lang="zh-CN" altLang="en-US" sz="800" b="0" kern="1200">
                        <a:solidFill>
                          <a:schemeClr val="tx1"/>
                        </a:solidFill>
                        <a:effectLst/>
                        <a:latin typeface="+mn-lt"/>
                        <a:ea typeface="+mn-ea"/>
                        <a:cs typeface="+mn-cs"/>
                      </a:endParaRPr>
                    </a:p>
                  </a:txBody>
                  <a:tcPr anchor="ctr"/>
                </a:tc>
                <a:tc>
                  <a:txBody>
                    <a:bodyPr/>
                    <a:lstStyle/>
                    <a:p>
                      <a:pPr algn="ctr"/>
                      <a:r>
                        <a:rPr lang="en-US" altLang="zh-CN" sz="800" b="0" kern="1200">
                          <a:solidFill>
                            <a:schemeClr val="tx1"/>
                          </a:solidFill>
                          <a:effectLst/>
                          <a:latin typeface="+mn-lt"/>
                          <a:ea typeface="+mn-ea"/>
                          <a:cs typeface="+mn-cs"/>
                        </a:rPr>
                        <a:t>Repository</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Release As</a:t>
                      </a:r>
                      <a:endParaRPr lang="zh-CN" altLang="en-US" sz="8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Project Referred</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1304594649"/>
                  </a:ext>
                </a:extLst>
              </a:tr>
              <a:tr h="719617">
                <a:tc rowSpan="3">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Programming Environments</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LabVIEW Version Selector</a:t>
                      </a:r>
                      <a:endParaRPr lang="zh-CN" altLang="en-US" sz="8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Useful tool if you have multiple LabVIEW Versions installed.</a:t>
                      </a:r>
                      <a:endParaRPr lang="zh-CN" altLang="en-US" sz="800" b="0" kern="1200">
                        <a:solidFill>
                          <a:schemeClr val="tx1"/>
                        </a:solidFill>
                        <a:effectLst/>
                        <a:latin typeface="+mn-lt"/>
                        <a:ea typeface="+mn-ea"/>
                        <a:cs typeface="+mn-cs"/>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2.0.0.40</a:t>
                      </a:r>
                      <a:endParaRPr lang="zh-CN" altLang="en-US" sz="800" b="0" kern="1200">
                        <a:solidFill>
                          <a:schemeClr val="tx1"/>
                        </a:solidFill>
                        <a:effectLst/>
                        <a:latin typeface="+mn-lt"/>
                        <a:ea typeface="+mn-ea"/>
                        <a:cs typeface="+mn-cs"/>
                      </a:endParaRPr>
                    </a:p>
                    <a:p>
                      <a:pPr algn="ctr"/>
                      <a:endParaRPr lang="zh-CN" altLang="en-US" sz="800"/>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NEVSTOP-LAB/LabVIEW-Version-Selector: Select the correct LabVIEW version for project.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Development Tool, All computers with multiple LabVIEW versions installed are recommended to install this library.</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1206965319"/>
                  </a:ext>
                </a:extLst>
              </a:tr>
              <a:tr h="594466">
                <a:tc v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en-US" sz="800"/>
                    </a:p>
                  </a:txBody>
                  <a:tcPr anchor="ctr"/>
                </a:tc>
                <a:tc>
                  <a:txBody>
                    <a:bodyPr/>
                    <a:lstStyle/>
                    <a:p>
                      <a:r>
                        <a:rPr lang="en-US" altLang="zh-CN" sz="800"/>
                        <a:t>LabVIEW </a:t>
                      </a:r>
                      <a:r>
                        <a:rPr lang="en-US" altLang="zh-CN" sz="800" err="1"/>
                        <a:t>QuickDrops</a:t>
                      </a:r>
                      <a:r>
                        <a:rPr lang="en-US" altLang="zh-CN" sz="800"/>
                        <a:t> Manager</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A shortcut dialog to manage all quick drops</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v2022.11.9</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NEVSTOP-LAB/LabVIEW-QuickDrops-Manager: Tool for managing your QuickDrops.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Development Tool. Recommend to install with LabVIEW.</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1383842813"/>
                  </a:ext>
                </a:extLst>
              </a:tr>
              <a:tr h="594466">
                <a:tc v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en-US" sz="800"/>
                    </a:p>
                  </a:txBody>
                  <a:tcPr anchor="ctr"/>
                </a:tc>
                <a:tc>
                  <a:txBody>
                    <a:bodyPr/>
                    <a:lstStyle/>
                    <a:p>
                      <a:r>
                        <a:rPr lang="en-US" altLang="zh-CN" sz="800" err="1"/>
                        <a:t>SimpleGit</a:t>
                      </a:r>
                      <a:r>
                        <a:rPr lang="en-US" altLang="zh-CN" sz="800"/>
                        <a:t>-Provider</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Integrate </a:t>
                      </a:r>
                      <a:r>
                        <a:rPr lang="en-US" altLang="zh-CN" sz="800" b="0" kern="1200" err="1">
                          <a:solidFill>
                            <a:schemeClr val="tx1"/>
                          </a:solidFill>
                          <a:effectLst/>
                          <a:latin typeface="+mn-lt"/>
                          <a:ea typeface="+mn-ea"/>
                          <a:cs typeface="+mn-cs"/>
                        </a:rPr>
                        <a:t>tortoisegit</a:t>
                      </a:r>
                      <a:r>
                        <a:rPr lang="en-US" altLang="zh-CN" sz="800" b="0" kern="1200">
                          <a:solidFill>
                            <a:schemeClr val="tx1"/>
                          </a:solidFill>
                          <a:effectLst/>
                          <a:latin typeface="+mn-lt"/>
                          <a:ea typeface="+mn-ea"/>
                          <a:cs typeface="+mn-cs"/>
                        </a:rPr>
                        <a:t> dialogs to left click menu in LabVIEW project tree.</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v2022.10.23.6</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a:hlinkClick r:id="rId5"/>
                        </a:rPr>
                        <a:t>NEVSTOP-LAB/SimpleGit-Provider: Simple git provider for LVAPT daily workflow.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Development Tool. Recommend to install with LabVIEW if git is used in workflow.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3723562494"/>
                  </a:ext>
                </a:extLst>
              </a:tr>
              <a:tr h="469316">
                <a:tc row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Supplement of Basic Functions</a:t>
                      </a:r>
                      <a:endParaRPr lang="zh-CN" altLang="en-US" sz="800"/>
                    </a:p>
                  </a:txBody>
                  <a:tcPr anchor="ctr"/>
                </a:tc>
                <a:tc>
                  <a:txBody>
                    <a:bodyPr/>
                    <a:lstStyle/>
                    <a:p>
                      <a:r>
                        <a:rPr lang="en-US" altLang="zh-CN" sz="800"/>
                        <a:t>NEVSTOP-3rdParty-Dependencies</a:t>
                      </a:r>
                      <a:endParaRPr lang="zh-CN" altLang="en-US" sz="8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3rd-party dependencies collection for most frequency usage in LabVIEW development. </a:t>
                      </a:r>
                    </a:p>
                  </a:txBody>
                  <a:tcPr anchor="ctr"/>
                </a:tc>
                <a:tc>
                  <a:txBody>
                    <a:bodyPr/>
                    <a:lstStyle/>
                    <a:p>
                      <a:pPr algn="ctr"/>
                      <a:r>
                        <a:rPr lang="en-US" altLang="zh-CN" sz="800"/>
                        <a:t>v2022.12.28</a:t>
                      </a:r>
                      <a:endParaRPr lang="zh-CN" altLang="en-US" sz="800"/>
                    </a:p>
                  </a:txBody>
                  <a:tcPr anchor="ctr"/>
                </a:tc>
                <a:tc>
                  <a:txBody>
                    <a:bodyPr/>
                    <a:lstStyle/>
                    <a:p>
                      <a:pPr algn="ctr"/>
                      <a:r>
                        <a:rPr lang="en-US" altLang="zh-CN" sz="800">
                          <a:hlinkClick r:id="rId6"/>
                        </a:rPr>
                        <a:t>NEVSTOP-LAB/NEVSTOP-3rdParty-Dependencies: 3rd-party dependencies of NEVSTOP Lab Libraries </a:t>
                      </a:r>
                      <a:endParaRPr lang="zh-CN" altLang="en-US" sz="800"/>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APT Demo / any project Yao/Tong/Yongtao participated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1149657223"/>
                  </a:ext>
                </a:extLst>
              </a:tr>
              <a:tr h="469316">
                <a:tc v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en-US" sz="800"/>
                    </a:p>
                  </a:txBody>
                  <a:tcPr anchor="ctr"/>
                </a:tc>
                <a:tc>
                  <a:txBody>
                    <a:bodyPr/>
                    <a:lstStyle/>
                    <a:p>
                      <a:r>
                        <a:rPr lang="en-US" altLang="zh-CN" sz="800"/>
                        <a:t>NEVSTOP-Programming-Palette</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a:t>Supplement of Basic Functions for daily programming.</a:t>
                      </a:r>
                      <a:endParaRPr lang="zh-CN" altLang="en-US" sz="800"/>
                    </a:p>
                  </a:txBody>
                  <a:tcPr anchor="ctr"/>
                </a:tc>
                <a:tc>
                  <a:txBody>
                    <a:bodyPr/>
                    <a:lstStyle/>
                    <a:p>
                      <a:pPr algn="ctr"/>
                      <a:r>
                        <a:rPr lang="en-US" altLang="zh-CN" sz="800" b="0" kern="1200">
                          <a:solidFill>
                            <a:schemeClr val="tx1"/>
                          </a:solidFill>
                          <a:effectLst/>
                          <a:latin typeface="+mn-lt"/>
                          <a:ea typeface="+mn-ea"/>
                          <a:cs typeface="+mn-cs"/>
                        </a:rPr>
                        <a:t>v2023.04.01</a:t>
                      </a:r>
                      <a:endParaRPr lang="zh-CN" altLang="en-US" sz="800"/>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hlinkClick r:id="rId7"/>
                        </a:rPr>
                        <a:t>NEVSTOP-LAB/NEVSTOP-Programming-Palette</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APT Demo / any project Yao/Tong/Yongtao participated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3046688091"/>
                  </a:ext>
                </a:extLst>
              </a:tr>
              <a:tr h="594466">
                <a:tc rowSpan="4">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Framework of Application</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LabVIEW TagDB Library</a:t>
                      </a:r>
                    </a:p>
                    <a:p>
                      <a:pPr marL="0" indent="0">
                        <a:buFontTx/>
                        <a:buNone/>
                      </a:pPr>
                      <a:r>
                        <a:rPr lang="en-US" altLang="zh-CN" sz="800" b="0" kern="1200">
                          <a:solidFill>
                            <a:schemeClr val="tx1"/>
                          </a:solidFill>
                          <a:effectLst/>
                          <a:latin typeface="+mn-lt"/>
                          <a:ea typeface="+mn-ea"/>
                          <a:cs typeface="+mn-cs"/>
                        </a:rPr>
                        <a:t>LabVIEW TagDB Reference Manager Library</a:t>
                      </a:r>
                    </a:p>
                    <a:p>
                      <a:pPr marL="0" indent="0">
                        <a:buFontTx/>
                        <a:buNone/>
                      </a:pPr>
                      <a:r>
                        <a:rPr lang="en-US" altLang="zh-CN" sz="800" b="0" kern="1200">
                          <a:solidFill>
                            <a:schemeClr val="tx1"/>
                          </a:solidFill>
                          <a:effectLst/>
                          <a:latin typeface="+mn-lt"/>
                          <a:ea typeface="+mn-ea"/>
                          <a:cs typeface="+mn-cs"/>
                        </a:rPr>
                        <a:t>LabVIEW TagDB Configuration UI Frame</a:t>
                      </a:r>
                      <a:endParaRPr lang="zh-CN" altLang="en-US" sz="8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a:t>This library sets are used to manage tag/configuration data in large applications. It could also manage the front panel references and provide a shortcut Vis for UI refreshing, State Changing and Standard configuration dialogs. </a:t>
                      </a:r>
                      <a:endParaRPr lang="zh-CN" altLang="en-US" sz="800"/>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2.0.1.1</a:t>
                      </a:r>
                      <a:br>
                        <a:rPr lang="en-US" altLang="zh-CN" sz="800" b="0" kern="1200">
                          <a:solidFill>
                            <a:srgbClr val="044123"/>
                          </a:solidFill>
                          <a:effectLst/>
                          <a:latin typeface="+mn-lt"/>
                          <a:ea typeface="+mn-ea"/>
                          <a:cs typeface="+mn-cs"/>
                        </a:rPr>
                      </a:br>
                      <a:r>
                        <a:rPr lang="en-US" altLang="zh-CN" sz="800" b="0" kern="1200">
                          <a:solidFill>
                            <a:schemeClr val="tx1"/>
                          </a:solidFill>
                          <a:effectLst/>
                          <a:latin typeface="+mn-lt"/>
                          <a:ea typeface="+mn-ea"/>
                          <a:cs typeface="+mn-cs"/>
                        </a:rPr>
                        <a:t> (3.0 in dev for LabVIEW 2017+ with vim feature)</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a:hlinkClick r:id="rId8"/>
                        </a:rPr>
                        <a:t>LabVIEW Libraries from NEVSTOP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APT Projects for AVIC,CASC / CNS Projects for CASC, CASIC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3562243149"/>
                  </a:ext>
                </a:extLst>
              </a:tr>
              <a:tr h="594466">
                <a:tc v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zh-CN" altLang="en-US" sz="800"/>
                    </a:p>
                  </a:txBody>
                  <a:tcPr anchor="ctr"/>
                </a:tc>
                <a:tc>
                  <a:txBody>
                    <a:bodyPr/>
                    <a:lstStyle/>
                    <a:p>
                      <a:r>
                        <a:rPr lang="en-US" altLang="zh-CN" sz="800" b="0" kern="1200">
                          <a:solidFill>
                            <a:schemeClr val="tx1"/>
                          </a:solidFill>
                          <a:effectLst/>
                          <a:latin typeface="+mn-lt"/>
                          <a:ea typeface="+mn-ea"/>
                          <a:cs typeface="+mn-cs"/>
                        </a:rPr>
                        <a:t>LabVIEW-Stop-Signal</a:t>
                      </a:r>
                      <a:endParaRPr lang="zh-CN" altLang="en-US" sz="8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This library provides the exit mechanism for large application. Application could stop its modules/components by starting orders or any strategy needed. It provides signal check, stop use event for both Event structure-based loop and background thread loop for multiple scenarios.</a:t>
                      </a:r>
                      <a:endParaRPr lang="zh-CN" altLang="en-US" sz="800" b="0" kern="1200">
                        <a:solidFill>
                          <a:schemeClr val="tx1"/>
                        </a:solidFill>
                        <a:effectLst/>
                        <a:latin typeface="+mn-lt"/>
                        <a:ea typeface="+mn-ea"/>
                        <a:cs typeface="+mn-cs"/>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v2022.12.13</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NEVSTOP-LAB/LabVIEW-Stop-Signal: LabVIEW </a:t>
                      </a:r>
                      <a:r>
                        <a:rPr lang="zh-CN" altLang="en-US" sz="800" b="0" kern="1200">
                          <a:solidFill>
                            <a:schemeClr val="tx1"/>
                          </a:solidFill>
                          <a:effectLst/>
                          <a:latin typeface="+mn-lt"/>
                          <a:ea typeface="+mn-ea"/>
                          <a:cs typeface="+mn-cs"/>
                          <a:hlinkClick r:id="rId9">
                            <a:extLst>
                              <a:ext uri="{A12FA001-AC4F-418D-AE19-62706E023703}">
                                <ahyp:hlinkClr xmlns:ahyp="http://schemas.microsoft.com/office/drawing/2018/hyperlinkcolor" val="tx"/>
                              </a:ext>
                            </a:extLst>
                          </a:hlinkClick>
                        </a:rPr>
                        <a:t>架构可使用的停止方案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b="0" kern="1200" err="1">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APT Projects for AVIC,CASC / CNS Projects for CASC, CASIC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2115224115"/>
                  </a:ext>
                </a:extLst>
              </a:tr>
              <a:tr h="469316">
                <a:tc vMerge="1">
                  <a:txBody>
                    <a:bodyPr/>
                    <a:lstStyle/>
                    <a:p>
                      <a:pPr defTabSz="1219170">
                        <a:tabLst/>
                        <a:defRPr/>
                      </a:pPr>
                      <a:endParaRPr lang="en-US" altLang="zh-CN"/>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LabVIEW-</a:t>
                      </a:r>
                      <a:r>
                        <a:rPr lang="en-US" altLang="zh-CN" sz="800" b="0" kern="1200" err="1">
                          <a:solidFill>
                            <a:schemeClr val="tx1"/>
                          </a:solidFill>
                          <a:effectLst/>
                          <a:latin typeface="+mn-lt"/>
                          <a:ea typeface="+mn-ea"/>
                          <a:cs typeface="+mn-cs"/>
                        </a:rPr>
                        <a:t>GlobalStop</a:t>
                      </a:r>
                      <a:r>
                        <a:rPr lang="en-US" altLang="zh-CN" sz="800" b="0" kern="1200">
                          <a:solidFill>
                            <a:schemeClr val="tx1"/>
                          </a:solidFill>
                          <a:effectLst/>
                          <a:latin typeface="+mn-lt"/>
                          <a:ea typeface="+mn-ea"/>
                          <a:cs typeface="+mn-cs"/>
                        </a:rPr>
                        <a:t>-Library</a:t>
                      </a:r>
                      <a:endParaRPr lang="zh-CN" altLang="en-US" sz="800" b="0" kern="1200">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Simple version of exit mechanism for small or medium scale project. </a:t>
                      </a:r>
                      <a:endParaRPr lang="zh-CN" altLang="en-US" sz="800" b="0" kern="1200">
                        <a:solidFill>
                          <a:schemeClr val="tx1"/>
                        </a:solidFill>
                        <a:effectLst/>
                        <a:latin typeface="+mn-lt"/>
                        <a:ea typeface="+mn-ea"/>
                        <a:cs typeface="+mn-cs"/>
                      </a:endParaRP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v2022.12.12</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NEVSTOP-LAB/LabVIEW-GlobalStop-Library: Simple stop mechanism for parallel loops in LabVIEW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b="0" kern="1200" err="1">
                        <a:solidFill>
                          <a:schemeClr val="tx1"/>
                        </a:solidFill>
                        <a:effectLst/>
                        <a:latin typeface="+mn-lt"/>
                        <a:ea typeface="+mn-ea"/>
                        <a:cs typeface="+mn-cs"/>
                      </a:endParaRP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rPr>
                        <a:t>CNS Projects for CASC, CASIC </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4058213810"/>
                  </a:ext>
                </a:extLst>
              </a:tr>
              <a:tr h="344164">
                <a:tc vMerge="1">
                  <a:txBody>
                    <a:bodyPr/>
                    <a:lstStyle/>
                    <a:p>
                      <a:pPr defTabSz="1219170">
                        <a:tabLst/>
                        <a:defRPr/>
                      </a:pPr>
                      <a:endParaRPr lang="en-US"/>
                    </a:p>
                  </a:txBody>
                  <a:tcPr anchor="ctr"/>
                </a:tc>
                <a:tc>
                  <a:txBody>
                    <a:bodyPr/>
                    <a:lstStyle/>
                    <a:p>
                      <a:pPr lvl="0" algn="l">
                        <a:lnSpc>
                          <a:spcPct val="100000"/>
                        </a:lnSpc>
                        <a:spcBef>
                          <a:spcPts val="0"/>
                        </a:spcBef>
                        <a:spcAft>
                          <a:spcPts val="0"/>
                        </a:spcAft>
                        <a:buNone/>
                      </a:pPr>
                      <a:r>
                        <a:rPr lang="en-US" sz="800" b="0" kern="1200" noProof="0">
                          <a:solidFill>
                            <a:schemeClr val="tx1"/>
                          </a:solidFill>
                          <a:effectLst/>
                          <a:latin typeface="+mn-lt"/>
                          <a:ea typeface="+mn-ea"/>
                          <a:cs typeface="+mn-cs"/>
                        </a:rPr>
                        <a:t>LabVIEW-</a:t>
                      </a:r>
                      <a:r>
                        <a:rPr lang="en-US" sz="800" b="0" kern="1200" noProof="0" err="1">
                          <a:solidFill>
                            <a:schemeClr val="tx1"/>
                          </a:solidFill>
                          <a:effectLst/>
                          <a:latin typeface="+mn-lt"/>
                          <a:ea typeface="+mn-ea"/>
                          <a:cs typeface="+mn-cs"/>
                        </a:rPr>
                        <a:t>MassData</a:t>
                      </a:r>
                      <a:r>
                        <a:rPr lang="en-US" sz="800" b="0" kern="1200" noProof="0">
                          <a:solidFill>
                            <a:schemeClr val="tx1"/>
                          </a:solidFill>
                          <a:effectLst/>
                          <a:latin typeface="+mn-lt"/>
                          <a:ea typeface="+mn-ea"/>
                          <a:cs typeface="+mn-cs"/>
                        </a:rPr>
                        <a:t>-Smart-</a:t>
                      </a:r>
                      <a:r>
                        <a:rPr lang="en-US" sz="800" b="0" kern="1200" noProof="0" err="1">
                          <a:solidFill>
                            <a:schemeClr val="tx1"/>
                          </a:solidFill>
                          <a:effectLst/>
                          <a:latin typeface="+mn-lt"/>
                          <a:ea typeface="+mn-ea"/>
                          <a:cs typeface="+mn-cs"/>
                        </a:rPr>
                        <a:t>Ptr</a:t>
                      </a:r>
                      <a:r>
                        <a:rPr lang="en-US" sz="800" b="0" kern="1200" noProof="0">
                          <a:solidFill>
                            <a:schemeClr val="tx1"/>
                          </a:solidFill>
                          <a:effectLst/>
                          <a:latin typeface="+mn-lt"/>
                          <a:ea typeface="+mn-ea"/>
                          <a:cs typeface="+mn-cs"/>
                        </a:rPr>
                        <a:t> </a:t>
                      </a:r>
                    </a:p>
                  </a:txBody>
                  <a:tcPr anchor="ctr"/>
                </a:tc>
                <a:tc>
                  <a:txBody>
                    <a:bodyPr/>
                    <a:lstStyle/>
                    <a:p>
                      <a:pPr lvl="0" algn="l">
                        <a:lnSpc>
                          <a:spcPct val="100000"/>
                        </a:lnSpc>
                        <a:spcBef>
                          <a:spcPts val="0"/>
                        </a:spcBef>
                        <a:spcAft>
                          <a:spcPts val="0"/>
                        </a:spcAft>
                        <a:buNone/>
                      </a:pPr>
                      <a:r>
                        <a:rPr lang="en-US" sz="800" b="0" kern="1200" noProof="0">
                          <a:solidFill>
                            <a:schemeClr val="tx1"/>
                          </a:solidFill>
                          <a:effectLst/>
                          <a:latin typeface="+mn-lt"/>
                          <a:ea typeface="+mn-ea"/>
                          <a:cs typeface="+mn-cs"/>
                        </a:rPr>
                        <a:t>Provide smart pointer for large memory data(waveform/DBL Array) to make it possible for sending with message in DQMH/Actor Framework. </a:t>
                      </a:r>
                    </a:p>
                  </a:txBody>
                  <a:tcPr anchor="ctr"/>
                </a:tc>
                <a:tc>
                  <a:txBody>
                    <a:bodyPr/>
                    <a:lstStyle/>
                    <a:p>
                      <a:pPr lvl="0" algn="ctr">
                        <a:lnSpc>
                          <a:spcPct val="100000"/>
                        </a:lnSpc>
                        <a:spcBef>
                          <a:spcPts val="0"/>
                        </a:spcBef>
                        <a:spcAft>
                          <a:spcPts val="0"/>
                        </a:spcAft>
                        <a:buNone/>
                      </a:pPr>
                      <a:r>
                        <a:rPr lang="en-US" sz="800" b="0" kern="1200" noProof="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v2022.12.15</a:t>
                      </a:r>
                      <a:endParaRPr lang="en-US" sz="800" b="0" kern="1200" noProof="0">
                        <a:solidFill>
                          <a:schemeClr val="tx1"/>
                        </a:solidFill>
                        <a:effectLst/>
                        <a:latin typeface="+mn-lt"/>
                        <a:ea typeface="+mn-ea"/>
                        <a:cs typeface="+mn-cs"/>
                      </a:endParaRPr>
                    </a:p>
                  </a:txBody>
                  <a:tcPr anchor="ctr"/>
                </a:tc>
                <a:tc>
                  <a:txBody>
                    <a:bodyPr/>
                    <a:lstStyle/>
                    <a:p>
                      <a:pPr lvl="0" algn="ctr">
                        <a:lnSpc>
                          <a:spcPct val="100000"/>
                        </a:lnSpc>
                        <a:spcBef>
                          <a:spcPts val="0"/>
                        </a:spcBef>
                        <a:spcAft>
                          <a:spcPts val="0"/>
                        </a:spcAft>
                        <a:buNone/>
                      </a:pPr>
                      <a:r>
                        <a:rPr lang="en-US" sz="800" b="0" kern="1200" noProof="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NEVSTOP-LAB/LabVIEW-MassData-Smart-Ptr (github.com)</a:t>
                      </a:r>
                      <a:r>
                        <a:rPr lang="en-US" sz="800" b="0" kern="1200" noProof="0">
                          <a:solidFill>
                            <a:schemeClr val="tx1"/>
                          </a:solidFill>
                          <a:effectLst/>
                          <a:latin typeface="+mn-lt"/>
                          <a:ea typeface="+mn-ea"/>
                          <a:cs typeface="+mn-cs"/>
                        </a:rPr>
                        <a:t> </a:t>
                      </a:r>
                    </a:p>
                  </a:txBody>
                  <a:tcPr anchor="ctr"/>
                </a:tc>
                <a:tc>
                  <a:txBody>
                    <a:bodyPr/>
                    <a:lstStyle/>
                    <a:p>
                      <a:pPr lvl="0" algn="ctr">
                        <a:buNone/>
                      </a:pPr>
                      <a:r>
                        <a:rPr lang="en-US" sz="800" b="0" i="0" u="none" strike="noStrike" kern="1200" noProof="0" err="1">
                          <a:solidFill>
                            <a:schemeClr val="tx1"/>
                          </a:solidFill>
                          <a:effectLst/>
                          <a:latin typeface="Arial"/>
                        </a:rPr>
                        <a:t>vipm</a:t>
                      </a:r>
                      <a:endParaRPr lang="en-US" err="1"/>
                    </a:p>
                  </a:txBody>
                  <a:tcPr anchor="ctr"/>
                </a:tc>
                <a:tc>
                  <a:txBody>
                    <a:bodyPr/>
                    <a:lstStyle/>
                    <a:p>
                      <a:pPr lvl="0" algn="l">
                        <a:lnSpc>
                          <a:spcPct val="100000"/>
                        </a:lnSpc>
                        <a:spcBef>
                          <a:spcPts val="0"/>
                        </a:spcBef>
                        <a:spcAft>
                          <a:spcPts val="0"/>
                        </a:spcAft>
                        <a:buNone/>
                      </a:pPr>
                      <a:r>
                        <a:rPr lang="en-US" sz="800" b="0" kern="1200" noProof="0">
                          <a:solidFill>
                            <a:schemeClr val="tx1"/>
                          </a:solidFill>
                          <a:effectLst/>
                          <a:latin typeface="+mn-lt"/>
                          <a:ea typeface="+mn-ea"/>
                          <a:cs typeface="+mn-cs"/>
                        </a:rPr>
                        <a:t>Multi-Channel DAQ Project for CASIC </a:t>
                      </a:r>
                    </a:p>
                  </a:txBody>
                  <a:tcPr anchor="ctr"/>
                </a:tc>
                <a:extLst>
                  <a:ext uri="{0D108BD9-81ED-4DB2-BD59-A6C34878D82A}">
                    <a16:rowId xmlns:a16="http://schemas.microsoft.com/office/drawing/2014/main" val="3221521910"/>
                  </a:ext>
                </a:extLst>
              </a:tr>
              <a:tr h="344165">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CI/CD</a:t>
                      </a:r>
                      <a:endParaRPr lang="zh-CN" altLang="en-US" sz="800"/>
                    </a:p>
                  </a:txBody>
                  <a:tcPr anchor="ctr"/>
                </a:tc>
                <a:tc>
                  <a:txBody>
                    <a:bodyPr/>
                    <a:lstStyle/>
                    <a:p>
                      <a:r>
                        <a:rPr lang="en-US" altLang="zh-CN" sz="800" err="1"/>
                        <a:t>LvCICD</a:t>
                      </a:r>
                      <a:endParaRPr lang="zh-CN" altLang="en-US" sz="800" err="1"/>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a:t>This repo is used to complete the missing part of LabVIEW operations in Continuous integration and continuous deployment(CI/CD).</a:t>
                      </a:r>
                      <a:endParaRPr lang="zh-CN" altLang="en-US" sz="800" kern="1200">
                        <a:solidFill>
                          <a:schemeClr val="tx1"/>
                        </a:solidFill>
                        <a:latin typeface="+mn-lt"/>
                        <a:ea typeface="+mn-ea"/>
                        <a:cs typeface="+mn-cs"/>
                      </a:endParaRPr>
                    </a:p>
                  </a:txBody>
                  <a:tcPr anchor="ctr"/>
                </a:tc>
                <a:tc>
                  <a:txBody>
                    <a:bodyPr/>
                    <a:lstStyle/>
                    <a:p>
                      <a:pPr algn="ctr"/>
                      <a:r>
                        <a:rPr lang="en-US" altLang="zh-CN" sz="800"/>
                        <a:t>v0.6</a:t>
                      </a:r>
                      <a:endParaRPr lang="zh-CN" altLang="en-US" sz="800"/>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i="0" u="sng" strike="noStrike">
                          <a:solidFill>
                            <a:srgbClr val="0563C1"/>
                          </a:solidFill>
                          <a:effectLst/>
                          <a:latin typeface="Calibri"/>
                          <a:hlinkClick r:id="rId13"/>
                        </a:rPr>
                        <a:t>LV-APT/lvCICD: Customer Action for LabVIEW CI/CD </a:t>
                      </a:r>
                      <a:endParaRPr lang="en-US" altLang="zh-CN" sz="800" b="0" i="0" u="sng" strike="noStrike">
                        <a:solidFill>
                          <a:srgbClr val="0563C1"/>
                        </a:solidFill>
                        <a:effectLst/>
                        <a:latin typeface="Calibri" panose="020F0502020204030204" pitchFamily="34" charset="0"/>
                      </a:endParaRPr>
                    </a:p>
                  </a:txBody>
                  <a:tcPr anchor="ctr"/>
                </a:tc>
                <a:tc>
                  <a:txBody>
                    <a:bodyPr/>
                    <a:lstStyle/>
                    <a:p>
                      <a:pPr algn="ctr"/>
                      <a:r>
                        <a:rPr lang="en-US" altLang="zh-CN" sz="800"/>
                        <a:t>GitHub-Action</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APT Demo/</a:t>
                      </a:r>
                      <a:r>
                        <a:rPr lang="en-US" altLang="zh-CN" sz="800" b="0" kern="1200" err="1">
                          <a:solidFill>
                            <a:schemeClr val="tx1"/>
                          </a:solidFill>
                          <a:effectLst/>
                          <a:latin typeface="+mn-lt"/>
                          <a:ea typeface="+mn-ea"/>
                          <a:cs typeface="+mn-cs"/>
                        </a:rPr>
                        <a:t>OpenLab</a:t>
                      </a:r>
                      <a:endParaRPr lang="zh-CN" altLang="en-US" sz="800" b="0" kern="1200" err="1">
                        <a:solidFill>
                          <a:schemeClr val="tx1"/>
                        </a:solidFill>
                        <a:effectLst/>
                        <a:latin typeface="+mn-lt"/>
                        <a:ea typeface="+mn-ea"/>
                        <a:cs typeface="+mn-cs"/>
                      </a:endParaRPr>
                    </a:p>
                  </a:txBody>
                  <a:tcPr anchor="ctr"/>
                </a:tc>
                <a:extLst>
                  <a:ext uri="{0D108BD9-81ED-4DB2-BD59-A6C34878D82A}">
                    <a16:rowId xmlns:a16="http://schemas.microsoft.com/office/drawing/2014/main" val="595306638"/>
                  </a:ext>
                </a:extLst>
              </a:tr>
              <a:tr h="344165">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UI</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LabVIEW X-Controls</a:t>
                      </a:r>
                      <a:endParaRPr lang="zh-CN" altLang="en-US" sz="800" b="0" kern="1200">
                        <a:solidFill>
                          <a:schemeClr val="tx1"/>
                        </a:solidFill>
                        <a:effectLst/>
                        <a:latin typeface="+mn-lt"/>
                        <a:ea typeface="+mn-ea"/>
                        <a:cs typeface="+mn-cs"/>
                      </a:endParaRPr>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Provides examples and customized x-control.</a:t>
                      </a:r>
                      <a:endParaRPr lang="zh-CN" altLang="en-US" sz="800" b="0" kern="1200">
                        <a:solidFill>
                          <a:schemeClr val="tx1"/>
                        </a:solidFill>
                        <a:effectLst/>
                        <a:latin typeface="+mn-lt"/>
                        <a:ea typeface="+mn-ea"/>
                        <a:cs typeface="+mn-cs"/>
                      </a:endParaRPr>
                    </a:p>
                  </a:txBody>
                  <a:tcPr anchor="ctr"/>
                </a:tc>
                <a:tc>
                  <a:txBody>
                    <a:bodyPr/>
                    <a:lstStyle/>
                    <a:p>
                      <a:pPr algn="ctr"/>
                      <a:r>
                        <a:rPr lang="en-US" altLang="zh-CN" sz="800"/>
                        <a:t>N/A</a:t>
                      </a:r>
                      <a:endParaRPr lang="zh-CN" altLang="en-US" sz="800"/>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altLang="zh-CN" sz="800" b="0" kern="1200">
                          <a:solidFill>
                            <a:schemeClr val="tx1"/>
                          </a:solidFill>
                          <a:effectLst/>
                          <a:latin typeface="+mn-lt"/>
                          <a:ea typeface="+mn-ea"/>
                          <a:cs typeface="+mn-cs"/>
                          <a:hlinkClick r:id="rId14">
                            <a:extLst>
                              <a:ext uri="{A12FA001-AC4F-418D-AE19-62706E023703}">
                                <ahyp:hlinkClr xmlns:ahyp="http://schemas.microsoft.com/office/drawing/2018/hyperlinkcolor" val="tx"/>
                              </a:ext>
                            </a:extLst>
                          </a:hlinkClick>
                        </a:rPr>
                        <a:t>NEVSTOP-LAB/LabVIEW-UI-XCtl: LabVIEW XControls for UI </a:t>
                      </a:r>
                      <a:endParaRPr lang="en-US" altLang="zh-CN" sz="800" b="0" kern="1200">
                        <a:solidFill>
                          <a:schemeClr val="tx1"/>
                        </a:solidFill>
                        <a:effectLst/>
                        <a:latin typeface="+mn-lt"/>
                        <a:ea typeface="+mn-ea"/>
                        <a:cs typeface="+mn-cs"/>
                      </a:endParaRPr>
                    </a:p>
                  </a:txBody>
                  <a:tcPr anchor="ctr"/>
                </a:tc>
                <a:tc>
                  <a:txBody>
                    <a:bodyPr/>
                    <a:lstStyle/>
                    <a:p>
                      <a:pPr algn="ctr"/>
                      <a:r>
                        <a:rPr lang="en-US" altLang="zh-CN" sz="800"/>
                        <a:t>Source-code</a:t>
                      </a:r>
                      <a:endParaRPr lang="zh-CN" altLang="en-US" sz="800"/>
                    </a:p>
                  </a:txBody>
                  <a:tcPr anchor="ctr"/>
                </a:tc>
                <a:tc>
                  <a:txBody>
                    <a:bodyPr/>
                    <a:lstStyle/>
                    <a:p>
                      <a:r>
                        <a:rPr lang="en-US" altLang="zh-CN" sz="800" b="0" kern="1200">
                          <a:solidFill>
                            <a:schemeClr val="tx1"/>
                          </a:solidFill>
                          <a:effectLst/>
                          <a:latin typeface="+mn-lt"/>
                          <a:ea typeface="+mn-ea"/>
                          <a:cs typeface="+mn-cs"/>
                        </a:rPr>
                        <a:t>POC</a:t>
                      </a:r>
                      <a:endParaRPr lang="zh-CN" altLang="en-US" sz="800"/>
                    </a:p>
                  </a:txBody>
                  <a:tcPr anchor="ctr"/>
                </a:tc>
                <a:extLst>
                  <a:ext uri="{0D108BD9-81ED-4DB2-BD59-A6C34878D82A}">
                    <a16:rowId xmlns:a16="http://schemas.microsoft.com/office/drawing/2014/main" val="3554510028"/>
                  </a:ext>
                </a:extLst>
              </a:tr>
              <a:tr h="969919">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CN" sz="800"/>
                        <a:t>Application Scenario</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ZMQ-Protocol-Interface</a:t>
                      </a:r>
                      <a:endParaRPr lang="zh-CN" altLang="en-US" sz="800" b="0" kern="1200">
                        <a:solidFill>
                          <a:schemeClr val="tx1"/>
                        </a:solidFill>
                        <a:effectLst/>
                        <a:latin typeface="+mn-lt"/>
                        <a:ea typeface="+mn-ea"/>
                        <a:cs typeface="+mn-cs"/>
                      </a:endParaRPr>
                    </a:p>
                  </a:txBody>
                  <a:tcPr anchor="ctr"/>
                </a:tc>
                <a:tc>
                  <a:txBody>
                    <a:bodyPr/>
                    <a:lstStyle/>
                    <a:p>
                      <a:pPr marL="0" lvl="0" indent="0" algn="l">
                        <a:lnSpc>
                          <a:spcPct val="100000"/>
                        </a:lnSpc>
                        <a:buNone/>
                      </a:pPr>
                      <a:r>
                        <a:rPr lang="en-US" sz="800" b="0" i="0" u="none" strike="noStrike" kern="1200" baseline="0" noProof="0">
                          <a:solidFill>
                            <a:srgbClr val="044123"/>
                          </a:solidFill>
                          <a:effectLst/>
                          <a:latin typeface="Arial"/>
                        </a:rPr>
                        <a:t>This repo provides a template of network communication layer for LabVIEW application, to help stand-alone application receive command and publish its status in network. ZMQ is used as the network protocol. This library provide functions of flattening most of the common datatypes to make sure any other language could parse it. The best practice for this library is used with DQMH framework. It’s optimized to reduce changes needed for adding the network communication layer.</a:t>
                      </a:r>
                    </a:p>
                  </a:txBody>
                  <a:tcPr anchor="ctr"/>
                </a:tc>
                <a:tc>
                  <a:txBody>
                    <a:bodyPr/>
                    <a:lstStyle/>
                    <a:p>
                      <a:pPr algn="ctr"/>
                      <a:r>
                        <a:rPr lang="en-US" altLang="zh-CN" sz="800" b="0" kern="1200">
                          <a:solidFill>
                            <a:schemeClr val="tx1"/>
                          </a:solidFill>
                          <a:effectLst/>
                          <a:latin typeface="+mn-lt"/>
                          <a:ea typeface="+mn-ea"/>
                          <a:cs typeface="+mn-cs"/>
                        </a:rPr>
                        <a:t>0.2.1</a:t>
                      </a:r>
                      <a:endParaRPr lang="zh-CN" altLang="en-US" sz="800"/>
                    </a:p>
                  </a:txBody>
                  <a:tcPr anchor="ctr"/>
                </a:tc>
                <a:tc>
                  <a:txBody>
                    <a:bodyPr/>
                    <a:lstStyle/>
                    <a:p>
                      <a:pPr algn="ctr"/>
                      <a:r>
                        <a:rPr lang="en-US" altLang="zh-CN" sz="800" b="0" kern="1200">
                          <a:solidFill>
                            <a:schemeClr val="tx1"/>
                          </a:solidFill>
                          <a:effectLst/>
                          <a:latin typeface="+mn-lt"/>
                          <a:ea typeface="+mn-ea"/>
                          <a:cs typeface="+mn-cs"/>
                        </a:rPr>
                        <a:t>Private</a:t>
                      </a:r>
                      <a:endParaRPr lang="zh-CN" altLang="en-US" sz="800"/>
                    </a:p>
                  </a:txBody>
                  <a:tcPr anchor="ctr"/>
                </a:tc>
                <a:tc>
                  <a:txBody>
                    <a:bodyPr/>
                    <a:lstStyle/>
                    <a:p>
                      <a:pPr algn="ctr"/>
                      <a:r>
                        <a:rPr lang="en-US" altLang="zh-CN" sz="800" b="0" kern="1200" err="1">
                          <a:solidFill>
                            <a:schemeClr val="tx1"/>
                          </a:solidFill>
                          <a:effectLst/>
                          <a:latin typeface="+mn-lt"/>
                          <a:ea typeface="+mn-ea"/>
                          <a:cs typeface="+mn-cs"/>
                        </a:rPr>
                        <a:t>vipm</a:t>
                      </a:r>
                      <a:endParaRPr lang="zh-CN" altLang="en-US" sz="800"/>
                    </a:p>
                  </a:txBody>
                  <a:tcPr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800" b="0" kern="1200">
                          <a:solidFill>
                            <a:schemeClr val="tx1"/>
                          </a:solidFill>
                          <a:effectLst/>
                          <a:latin typeface="+mn-lt"/>
                          <a:ea typeface="+mn-ea"/>
                          <a:cs typeface="+mn-cs"/>
                        </a:rPr>
                        <a:t>Satellite communication prototype for </a:t>
                      </a:r>
                      <a:r>
                        <a:rPr lang="en-US" altLang="zh-CN" sz="800" b="0" kern="1200" err="1">
                          <a:solidFill>
                            <a:schemeClr val="tx1"/>
                          </a:solidFill>
                          <a:effectLst/>
                          <a:latin typeface="+mn-lt"/>
                          <a:ea typeface="+mn-ea"/>
                          <a:cs typeface="+mn-cs"/>
                        </a:rPr>
                        <a:t>Pengcheng</a:t>
                      </a:r>
                      <a:r>
                        <a:rPr lang="en-US" altLang="zh-CN" sz="800" b="0" kern="1200">
                          <a:solidFill>
                            <a:schemeClr val="tx1"/>
                          </a:solidFill>
                          <a:effectLst/>
                          <a:latin typeface="+mn-lt"/>
                          <a:ea typeface="+mn-ea"/>
                          <a:cs typeface="+mn-cs"/>
                        </a:rPr>
                        <a:t> Lab</a:t>
                      </a:r>
                      <a:endParaRPr lang="zh-CN" altLang="en-US" sz="800" b="0" kern="1200">
                        <a:solidFill>
                          <a:schemeClr val="tx1"/>
                        </a:solidFill>
                        <a:effectLst/>
                        <a:latin typeface="+mn-lt"/>
                        <a:ea typeface="+mn-ea"/>
                        <a:cs typeface="+mn-cs"/>
                      </a:endParaRPr>
                    </a:p>
                  </a:txBody>
                  <a:tcPr anchor="ctr"/>
                </a:tc>
                <a:extLst>
                  <a:ext uri="{0D108BD9-81ED-4DB2-BD59-A6C34878D82A}">
                    <a16:rowId xmlns:a16="http://schemas.microsoft.com/office/drawing/2014/main" val="3976200785"/>
                  </a:ext>
                </a:extLst>
              </a:tr>
            </a:tbl>
          </a:graphicData>
        </a:graphic>
      </p:graphicFrame>
    </p:spTree>
    <p:extLst>
      <p:ext uri="{BB962C8B-B14F-4D97-AF65-F5344CB8AC3E}">
        <p14:creationId xmlns:p14="http://schemas.microsoft.com/office/powerpoint/2010/main" val="2388039266"/>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LabVIEW Version Selector</a:t>
            </a:r>
            <a:endParaRPr lang="zh-CN" altLang="en-US"/>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p:txBody>
          <a:bodyPr/>
          <a:lstStyle/>
          <a:p>
            <a:r>
              <a:rPr lang="en-US" altLang="zh-CN"/>
              <a:t>Programming Environments</a:t>
            </a:r>
            <a:endParaRPr lang="zh-CN" altLang="en-US"/>
          </a:p>
        </p:txBody>
      </p:sp>
      <p:pic>
        <p:nvPicPr>
          <p:cNvPr id="1026" name="Picture 2" descr="image">
            <a:extLst>
              <a:ext uri="{FF2B5EF4-FFF2-40B4-BE49-F238E27FC236}">
                <a16:creationId xmlns:a16="http://schemas.microsoft.com/office/drawing/2014/main" id="{7FE69D86-2A82-2873-23C7-4F4381C13EDA}"/>
              </a:ext>
            </a:extLst>
          </p:cNvPr>
          <p:cNvPicPr>
            <a:picLocks noGrp="1" noChangeAspect="1" noChangeArrowheads="1"/>
          </p:cNvPicPr>
          <p:nvPr>
            <p:ph sz="quarter" idx="19"/>
          </p:nvPr>
        </p:nvPicPr>
        <p:blipFill>
          <a:blip r:embed="rId2">
            <a:extLst>
              <a:ext uri="{28A0092B-C50C-407E-A947-70E740481C1C}">
                <a14:useLocalDpi xmlns:a14="http://schemas.microsoft.com/office/drawing/2010/main" val="0"/>
              </a:ext>
            </a:extLst>
          </a:blip>
          <a:srcRect/>
          <a:stretch>
            <a:fillRect/>
          </a:stretch>
        </p:blipFill>
        <p:spPr bwMode="auto">
          <a:xfrm>
            <a:off x="7156450" y="2563019"/>
            <a:ext cx="3800475" cy="3562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414912036"/>
              </p:ext>
            </p:extLst>
          </p:nvPr>
        </p:nvGraphicFramePr>
        <p:xfrm>
          <a:off x="325967" y="2112169"/>
          <a:ext cx="5827184" cy="3172675"/>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350309">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LabVIEW Version Selector</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35030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Useful tool if you have multiple LabVIEW Versions installed.</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3465550536"/>
                  </a:ext>
                </a:extLst>
              </a:tr>
              <a:tr h="350309">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2.0.0.40</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74803126"/>
                  </a:ext>
                </a:extLst>
              </a:tr>
              <a:tr h="350309">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NEVSTOP-LAB/LabVIEW-Version-Selector: Select the correct LabVIEW version for project.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0309">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0309">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LabVIEW-Version-Selector Toolkit for LabVIEW - Download - VIPM by JKI</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799292817"/>
                  </a:ext>
                </a:extLst>
              </a:tr>
              <a:tr h="350309">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LabVIEW 2014+</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VIPM 2020.3</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OpenG Libraries</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JKI State Machine</a:t>
                      </a:r>
                    </a:p>
                  </a:txBody>
                  <a:tcPr marL="9525" marR="9525" marT="9525" anchor="ctr"/>
                </a:tc>
                <a:extLst>
                  <a:ext uri="{0D108BD9-81ED-4DB2-BD59-A6C34878D82A}">
                    <a16:rowId xmlns:a16="http://schemas.microsoft.com/office/drawing/2014/main" val="1146251151"/>
                  </a:ext>
                </a:extLst>
              </a:tr>
              <a:tr h="350309">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Development Tool, All computers with multiple LabVIEW versions installed are recommended to install this library.</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16" name="图片 15">
            <a:extLst>
              <a:ext uri="{FF2B5EF4-FFF2-40B4-BE49-F238E27FC236}">
                <a16:creationId xmlns:a16="http://schemas.microsoft.com/office/drawing/2014/main" id="{95358A58-77DF-6987-8568-94614ACD72F9}"/>
              </a:ext>
            </a:extLst>
          </p:cNvPr>
          <p:cNvPicPr>
            <a:picLocks noChangeAspect="1"/>
          </p:cNvPicPr>
          <p:nvPr/>
        </p:nvPicPr>
        <p:blipFill>
          <a:blip r:embed="rId5"/>
          <a:stretch>
            <a:fillRect/>
          </a:stretch>
        </p:blipFill>
        <p:spPr>
          <a:xfrm>
            <a:off x="6858000" y="1243317"/>
            <a:ext cx="4466925" cy="1174133"/>
          </a:xfrm>
          <a:prstGeom prst="rect">
            <a:avLst/>
          </a:prstGeom>
        </p:spPr>
      </p:pic>
    </p:spTree>
    <p:extLst>
      <p:ext uri="{BB962C8B-B14F-4D97-AF65-F5344CB8AC3E}">
        <p14:creationId xmlns:p14="http://schemas.microsoft.com/office/powerpoint/2010/main" val="361166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a:t>LabVIEW </a:t>
            </a:r>
            <a:r>
              <a:rPr lang="en-US" altLang="zh-CN" err="1"/>
              <a:t>QuickDrops</a:t>
            </a:r>
            <a:r>
              <a:rPr lang="en-US" altLang="zh-CN"/>
              <a:t> Manager</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p:txBody>
          <a:bodyPr/>
          <a:lstStyle/>
          <a:p>
            <a:r>
              <a:rPr lang="en-US" altLang="zh-CN"/>
              <a:t>Programming Environments</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480660924"/>
              </p:ext>
            </p:extLst>
          </p:nvPr>
        </p:nvGraphicFramePr>
        <p:xfrm>
          <a:off x="325967" y="2112169"/>
          <a:ext cx="5827184" cy="3288880"/>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350309">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LabVIEW </a:t>
                      </a:r>
                      <a:r>
                        <a:rPr lang="en-US" altLang="zh-CN" sz="1000" b="0" kern="1200" err="1">
                          <a:solidFill>
                            <a:schemeClr val="tx1"/>
                          </a:solidFill>
                          <a:effectLst/>
                          <a:latin typeface="+mn-lt"/>
                          <a:ea typeface="+mn-ea"/>
                          <a:cs typeface="+mn-cs"/>
                        </a:rPr>
                        <a:t>QuickDrops</a:t>
                      </a:r>
                      <a:r>
                        <a:rPr lang="en-US" altLang="zh-CN" sz="1000" b="0" kern="1200">
                          <a:solidFill>
                            <a:schemeClr val="tx1"/>
                          </a:solidFill>
                          <a:effectLst/>
                          <a:latin typeface="+mn-lt"/>
                          <a:ea typeface="+mn-ea"/>
                          <a:cs typeface="+mn-cs"/>
                        </a:rPr>
                        <a:t> Manager</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35030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A shortcut dialog to manage all quick drops</a:t>
                      </a:r>
                    </a:p>
                  </a:txBody>
                  <a:tcPr marL="9525" marR="9525" marT="9525" anchor="ctr"/>
                </a:tc>
                <a:extLst>
                  <a:ext uri="{0D108BD9-81ED-4DB2-BD59-A6C34878D82A}">
                    <a16:rowId xmlns:a16="http://schemas.microsoft.com/office/drawing/2014/main" val="3465550536"/>
                  </a:ext>
                </a:extLst>
              </a:tr>
              <a:tr h="350309">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v2022.11.9</a:t>
                      </a:r>
                    </a:p>
                  </a:txBody>
                  <a:tcPr marL="9525" marR="9525" marT="9525" anchor="ctr"/>
                </a:tc>
                <a:extLst>
                  <a:ext uri="{0D108BD9-81ED-4DB2-BD59-A6C34878D82A}">
                    <a16:rowId xmlns:a16="http://schemas.microsoft.com/office/drawing/2014/main" val="1974803126"/>
                  </a:ext>
                </a:extLst>
              </a:tr>
              <a:tr h="350309">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NEVSTOP-LAB/LabVIEW-</a:t>
                      </a:r>
                      <a:r>
                        <a:rPr lang="en-US" sz="1000" b="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QuickDrops</a:t>
                      </a:r>
                      <a:r>
                        <a:rPr lang="en-US"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-Manager: Tool for managing your </a:t>
                      </a:r>
                      <a:r>
                        <a:rPr lang="en-US" sz="1000" b="0" kern="120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QuickDrops</a:t>
                      </a:r>
                      <a:r>
                        <a:rPr lang="en-US" sz="1000" b="0"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0309">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0309">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Release v2022.11.9 · NEVSTOP-LAB/LabVIEW-</a:t>
                      </a:r>
                      <a:r>
                        <a:rPr lang="en-US" sz="1000" b="0" kern="1200" err="1">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QuickDrops</a:t>
                      </a:r>
                      <a:r>
                        <a:rPr lang="en-US" sz="1000" b="0"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-Manager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799292817"/>
                  </a:ext>
                </a:extLst>
              </a:tr>
              <a:tr h="350309">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err="1">
                          <a:solidFill>
                            <a:schemeClr val="tx1"/>
                          </a:solidFill>
                          <a:effectLst/>
                          <a:latin typeface="+mn-lt"/>
                          <a:ea typeface="+mn-ea"/>
                          <a:cs typeface="+mn-cs"/>
                        </a:rPr>
                        <a:t>LabVEW</a:t>
                      </a:r>
                      <a:r>
                        <a:rPr lang="en-US" sz="1000" b="0" kern="1200">
                          <a:solidFill>
                            <a:schemeClr val="tx1"/>
                          </a:solidFill>
                          <a:effectLst/>
                          <a:latin typeface="+mn-lt"/>
                          <a:ea typeface="+mn-ea"/>
                          <a:cs typeface="+mn-cs"/>
                        </a:rPr>
                        <a:t> 2014+</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VIPM 2020.3</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OpenG Libraries</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MGI Libraries</a:t>
                      </a:r>
                      <a:br>
                        <a:rPr lang="en-US" sz="1000" b="0" kern="1200">
                          <a:solidFill>
                            <a:schemeClr val="tx1"/>
                          </a:solidFill>
                          <a:effectLst/>
                          <a:latin typeface="+mn-lt"/>
                          <a:ea typeface="+mn-ea"/>
                          <a:cs typeface="+mn-cs"/>
                        </a:rPr>
                      </a:br>
                      <a:r>
                        <a:rPr lang="en-US" sz="1000" b="0" kern="1200">
                          <a:solidFill>
                            <a:schemeClr val="tx1"/>
                          </a:solidFill>
                          <a:effectLst/>
                          <a:latin typeface="+mn-lt"/>
                          <a:ea typeface="+mn-ea"/>
                          <a:cs typeface="+mn-cs"/>
                        </a:rPr>
                        <a:t>JKI State Machine</a:t>
                      </a:r>
                    </a:p>
                  </a:txBody>
                  <a:tcPr marL="9525" marR="9525" marT="9525" anchor="ctr"/>
                </a:tc>
                <a:extLst>
                  <a:ext uri="{0D108BD9-81ED-4DB2-BD59-A6C34878D82A}">
                    <a16:rowId xmlns:a16="http://schemas.microsoft.com/office/drawing/2014/main" val="1146251151"/>
                  </a:ext>
                </a:extLst>
              </a:tr>
              <a:tr h="350309">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Development Tool. Recommend to install with LabVIEW.</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2050" name="Picture 2" descr="image">
            <a:extLst>
              <a:ext uri="{FF2B5EF4-FFF2-40B4-BE49-F238E27FC236}">
                <a16:creationId xmlns:a16="http://schemas.microsoft.com/office/drawing/2014/main" id="{7979020C-EF7A-C14C-9419-A98FC89B02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300" y="2804502"/>
            <a:ext cx="4927600" cy="368739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C55749A-2C54-A61C-D78B-5EB275A07D27}"/>
              </a:ext>
            </a:extLst>
          </p:cNvPr>
          <p:cNvPicPr>
            <a:picLocks noChangeAspect="1"/>
          </p:cNvPicPr>
          <p:nvPr/>
        </p:nvPicPr>
        <p:blipFill>
          <a:blip r:embed="rId5"/>
          <a:stretch>
            <a:fillRect/>
          </a:stretch>
        </p:blipFill>
        <p:spPr>
          <a:xfrm>
            <a:off x="6718300" y="1411085"/>
            <a:ext cx="4732337" cy="1300701"/>
          </a:xfrm>
          <a:prstGeom prst="rect">
            <a:avLst/>
          </a:prstGeom>
        </p:spPr>
      </p:pic>
    </p:spTree>
    <p:extLst>
      <p:ext uri="{BB962C8B-B14F-4D97-AF65-F5344CB8AC3E}">
        <p14:creationId xmlns:p14="http://schemas.microsoft.com/office/powerpoint/2010/main" val="93179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B41653D-21E3-1002-CF6C-A8968E4B5EA5}"/>
              </a:ext>
            </a:extLst>
          </p:cNvPr>
          <p:cNvSpPr>
            <a:spLocks noGrp="1"/>
          </p:cNvSpPr>
          <p:nvPr>
            <p:ph type="ctrTitle"/>
          </p:nvPr>
        </p:nvSpPr>
        <p:spPr/>
        <p:txBody>
          <a:bodyPr/>
          <a:lstStyle/>
          <a:p>
            <a:r>
              <a:rPr lang="en-US" altLang="zh-CN" err="1"/>
              <a:t>SimpleGit</a:t>
            </a:r>
            <a:r>
              <a:rPr lang="en-US" altLang="zh-CN"/>
              <a:t>-Provider</a:t>
            </a:r>
          </a:p>
        </p:txBody>
      </p:sp>
      <p:sp>
        <p:nvSpPr>
          <p:cNvPr id="9" name="文本占位符 8">
            <a:extLst>
              <a:ext uri="{FF2B5EF4-FFF2-40B4-BE49-F238E27FC236}">
                <a16:creationId xmlns:a16="http://schemas.microsoft.com/office/drawing/2014/main" id="{DA1C84D9-178F-4838-31D2-7986D5853D4B}"/>
              </a:ext>
            </a:extLst>
          </p:cNvPr>
          <p:cNvSpPr>
            <a:spLocks noGrp="1"/>
          </p:cNvSpPr>
          <p:nvPr>
            <p:ph type="body" sz="quarter" idx="18"/>
          </p:nvPr>
        </p:nvSpPr>
        <p:spPr/>
        <p:txBody>
          <a:bodyPr/>
          <a:lstStyle/>
          <a:p>
            <a:r>
              <a:rPr lang="en-US" altLang="zh-CN"/>
              <a:t>Programming Environments</a:t>
            </a:r>
            <a:endParaRPr lang="zh-CN" altLang="en-US"/>
          </a:p>
        </p:txBody>
      </p:sp>
      <p:graphicFrame>
        <p:nvGraphicFramePr>
          <p:cNvPr id="12" name="表格 12">
            <a:extLst>
              <a:ext uri="{FF2B5EF4-FFF2-40B4-BE49-F238E27FC236}">
                <a16:creationId xmlns:a16="http://schemas.microsoft.com/office/drawing/2014/main" id="{481EE7BF-B220-3364-F9A9-4BEA81281424}"/>
              </a:ext>
            </a:extLst>
          </p:cNvPr>
          <p:cNvGraphicFramePr>
            <a:graphicFrameLocks noGrp="1"/>
          </p:cNvGraphicFramePr>
          <p:nvPr>
            <p:extLst>
              <p:ext uri="{D42A27DB-BD31-4B8C-83A1-F6EECF244321}">
                <p14:modId xmlns:p14="http://schemas.microsoft.com/office/powerpoint/2010/main" val="613326548"/>
              </p:ext>
            </p:extLst>
          </p:nvPr>
        </p:nvGraphicFramePr>
        <p:xfrm>
          <a:off x="325967" y="2112169"/>
          <a:ext cx="5827184" cy="3182411"/>
        </p:xfrm>
        <a:graphic>
          <a:graphicData uri="http://schemas.openxmlformats.org/drawingml/2006/table">
            <a:tbl>
              <a:tblPr firstRow="1" bandRow="1">
                <a:tableStyleId>{9D7B26C5-4107-4FEC-AEDC-1716B250A1EF}</a:tableStyleId>
              </a:tblPr>
              <a:tblGrid>
                <a:gridCol w="1566333">
                  <a:extLst>
                    <a:ext uri="{9D8B030D-6E8A-4147-A177-3AD203B41FA5}">
                      <a16:colId xmlns:a16="http://schemas.microsoft.com/office/drawing/2014/main" val="3087399250"/>
                    </a:ext>
                  </a:extLst>
                </a:gridCol>
                <a:gridCol w="4260851">
                  <a:extLst>
                    <a:ext uri="{9D8B030D-6E8A-4147-A177-3AD203B41FA5}">
                      <a16:colId xmlns:a16="http://schemas.microsoft.com/office/drawing/2014/main" val="1096839973"/>
                    </a:ext>
                  </a:extLst>
                </a:gridCol>
              </a:tblGrid>
              <a:tr h="350309">
                <a:tc>
                  <a:txBody>
                    <a:bodyPr/>
                    <a:lstStyle/>
                    <a:p>
                      <a:r>
                        <a:rPr lang="en-US" altLang="zh-CN" sz="1000" b="0" kern="1200">
                          <a:solidFill>
                            <a:schemeClr val="tx1"/>
                          </a:solidFill>
                          <a:effectLst/>
                          <a:latin typeface="+mn-lt"/>
                          <a:ea typeface="+mn-ea"/>
                          <a:cs typeface="+mn-cs"/>
                        </a:rPr>
                        <a:t>Library Name</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SimpleGit</a:t>
                      </a:r>
                      <a:r>
                        <a:rPr lang="en-US" altLang="zh-CN" sz="1000" b="0" kern="1200">
                          <a:solidFill>
                            <a:schemeClr val="tx1"/>
                          </a:solidFill>
                          <a:effectLst/>
                          <a:latin typeface="+mn-lt"/>
                          <a:ea typeface="+mn-ea"/>
                          <a:cs typeface="+mn-cs"/>
                        </a:rPr>
                        <a:t>-Provider</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4254205311"/>
                  </a:ext>
                </a:extLst>
              </a:tr>
              <a:tr h="350309">
                <a:tc>
                  <a:txBody>
                    <a:bodyPr/>
                    <a:lstStyle/>
                    <a:p>
                      <a:r>
                        <a:rPr lang="en-US" altLang="zh-CN" sz="1000" b="0" kern="1200">
                          <a:solidFill>
                            <a:schemeClr val="tx1"/>
                          </a:solidFill>
                          <a:effectLst/>
                          <a:latin typeface="+mn-lt"/>
                          <a:ea typeface="+mn-ea"/>
                          <a:cs typeface="+mn-cs"/>
                        </a:rPr>
                        <a:t>Description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 Integrate </a:t>
                      </a:r>
                      <a:r>
                        <a:rPr lang="en-US" sz="1000" b="0" kern="1200" err="1">
                          <a:solidFill>
                            <a:schemeClr val="tx1"/>
                          </a:solidFill>
                          <a:effectLst/>
                          <a:latin typeface="+mn-lt"/>
                          <a:ea typeface="+mn-ea"/>
                          <a:cs typeface="+mn-cs"/>
                        </a:rPr>
                        <a:t>tortoisegit</a:t>
                      </a:r>
                      <a:r>
                        <a:rPr lang="en-US" sz="1000" b="0" kern="1200">
                          <a:solidFill>
                            <a:schemeClr val="tx1"/>
                          </a:solidFill>
                          <a:effectLst/>
                          <a:latin typeface="+mn-lt"/>
                          <a:ea typeface="+mn-ea"/>
                          <a:cs typeface="+mn-cs"/>
                        </a:rPr>
                        <a:t> dialogs to left click menu in LabVIEW project tree.</a:t>
                      </a:r>
                    </a:p>
                  </a:txBody>
                  <a:tcPr marL="9525" marR="9525" marT="9525" anchor="ctr"/>
                </a:tc>
                <a:extLst>
                  <a:ext uri="{0D108BD9-81ED-4DB2-BD59-A6C34878D82A}">
                    <a16:rowId xmlns:a16="http://schemas.microsoft.com/office/drawing/2014/main" val="3465550536"/>
                  </a:ext>
                </a:extLst>
              </a:tr>
              <a:tr h="350309">
                <a:tc>
                  <a:txBody>
                    <a:bodyPr/>
                    <a:lstStyle/>
                    <a:p>
                      <a:r>
                        <a:rPr lang="en-US" altLang="zh-CN" sz="1000" b="0" kern="1200">
                          <a:solidFill>
                            <a:schemeClr val="tx1"/>
                          </a:solidFill>
                          <a:effectLst/>
                          <a:latin typeface="+mn-lt"/>
                          <a:ea typeface="+mn-ea"/>
                          <a:cs typeface="+mn-cs"/>
                        </a:rPr>
                        <a:t>Latest Version</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v2022.10.23.6</a:t>
                      </a:r>
                    </a:p>
                  </a:txBody>
                  <a:tcPr marL="9525" marR="9525" marT="9525" anchor="ctr"/>
                </a:tc>
                <a:extLst>
                  <a:ext uri="{0D108BD9-81ED-4DB2-BD59-A6C34878D82A}">
                    <a16:rowId xmlns:a16="http://schemas.microsoft.com/office/drawing/2014/main" val="1974803126"/>
                  </a:ext>
                </a:extLst>
              </a:tr>
              <a:tr h="350309">
                <a:tc>
                  <a:txBody>
                    <a:bodyPr/>
                    <a:lstStyle/>
                    <a:p>
                      <a:r>
                        <a:rPr lang="en-US" altLang="zh-CN" sz="1000" b="0" kern="1200">
                          <a:solidFill>
                            <a:schemeClr val="tx1"/>
                          </a:solidFill>
                          <a:effectLst/>
                          <a:latin typeface="+mn-lt"/>
                          <a:ea typeface="+mn-ea"/>
                          <a:cs typeface="+mn-cs"/>
                        </a:rPr>
                        <a:t>Repository</a:t>
                      </a:r>
                      <a:endParaRPr lang="zh-CN" altLang="en-US" sz="1000" b="0" kern="1200">
                        <a:solidFill>
                          <a:schemeClr val="tx1"/>
                        </a:solidFill>
                        <a:effectLst/>
                        <a:latin typeface="+mn-lt"/>
                        <a:ea typeface="+mn-ea"/>
                        <a:cs typeface="+mn-cs"/>
                      </a:endParaRPr>
                    </a:p>
                  </a:txBody>
                  <a:tcPr anchor="ctr"/>
                </a:tc>
                <a:tc>
                  <a:txBody>
                    <a:bodyPr/>
                    <a:lstStyle/>
                    <a:p>
                      <a:pPr algn="l" fontAlgn="ctr"/>
                      <a:r>
                        <a:rPr lang="en-US" altLang="zh-CN" sz="1000">
                          <a:hlinkClick r:id="rId2"/>
                        </a:rPr>
                        <a:t>NEVSTOP-LAB/</a:t>
                      </a:r>
                      <a:r>
                        <a:rPr lang="en-US" altLang="zh-CN" sz="1000" err="1">
                          <a:hlinkClick r:id="rId2"/>
                        </a:rPr>
                        <a:t>SimpleGit</a:t>
                      </a:r>
                      <a:r>
                        <a:rPr lang="en-US" altLang="zh-CN" sz="1000">
                          <a:hlinkClick r:id="rId2"/>
                        </a:rPr>
                        <a:t>-Provider: Simple git provider for LVAPT daily workflow. (github.com)</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3561671258"/>
                  </a:ext>
                </a:extLst>
              </a:tr>
              <a:tr h="350309">
                <a:tc>
                  <a:txBody>
                    <a:bodyPr/>
                    <a:lstStyle/>
                    <a:p>
                      <a:r>
                        <a:rPr lang="en-US" altLang="zh-CN" sz="1000" b="0" kern="1200">
                          <a:solidFill>
                            <a:schemeClr val="tx1"/>
                          </a:solidFill>
                          <a:effectLst/>
                          <a:latin typeface="+mn-lt"/>
                          <a:ea typeface="+mn-ea"/>
                          <a:cs typeface="+mn-cs"/>
                        </a:rPr>
                        <a:t>Release As</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err="1">
                          <a:solidFill>
                            <a:schemeClr val="tx1"/>
                          </a:solidFill>
                          <a:effectLst/>
                          <a:latin typeface="+mn-lt"/>
                          <a:ea typeface="+mn-ea"/>
                          <a:cs typeface="+mn-cs"/>
                        </a:rPr>
                        <a:t>vipm</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1953443379"/>
                  </a:ext>
                </a:extLst>
              </a:tr>
              <a:tr h="350309">
                <a:tc>
                  <a:txBody>
                    <a:bodyPr/>
                    <a:lstStyle/>
                    <a:p>
                      <a:r>
                        <a:rPr lang="en-US" altLang="zh-CN" sz="1000" b="0" kern="1200">
                          <a:solidFill>
                            <a:schemeClr val="tx1"/>
                          </a:solidFill>
                          <a:effectLst/>
                          <a:latin typeface="+mn-lt"/>
                          <a:ea typeface="+mn-ea"/>
                          <a:cs typeface="+mn-cs"/>
                        </a:rPr>
                        <a:t>Download link</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hlinkClick r:id="rId3"/>
                        </a:rPr>
                        <a:t>https://github.com/NEVSTOP-LAB/SimpleGit-Provider/releases/tag/simplegit_provider-2022.10.23.6</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799292817"/>
                  </a:ext>
                </a:extLst>
              </a:tr>
              <a:tr h="350309">
                <a:tc>
                  <a:txBody>
                    <a:bodyPr/>
                    <a:lstStyle/>
                    <a:p>
                      <a:r>
                        <a:rPr lang="en-US" altLang="zh-CN" sz="1000" b="0" kern="1200">
                          <a:solidFill>
                            <a:schemeClr val="tx1"/>
                          </a:solidFill>
                          <a:effectLst/>
                          <a:latin typeface="+mn-lt"/>
                          <a:ea typeface="+mn-ea"/>
                          <a:cs typeface="+mn-cs"/>
                        </a:rPr>
                        <a:t>Dependencies</a:t>
                      </a:r>
                      <a:endParaRPr lang="zh-CN" altLang="en-US" sz="1000" b="0" kern="1200">
                        <a:solidFill>
                          <a:schemeClr val="tx1"/>
                        </a:solidFill>
                        <a:effectLst/>
                        <a:latin typeface="+mn-lt"/>
                        <a:ea typeface="+mn-ea"/>
                        <a:cs typeface="+mn-cs"/>
                      </a:endParaRPr>
                    </a:p>
                  </a:txBody>
                  <a:tcPr anchor="ctr"/>
                </a:tc>
                <a:tc>
                  <a:txBody>
                    <a:bodyPr/>
                    <a:lstStyle/>
                    <a:p>
                      <a:pPr algn="l" fontAlgn="ctr"/>
                      <a:r>
                        <a:rPr lang="en-US" sz="1000" b="0" kern="1200">
                          <a:solidFill>
                            <a:schemeClr val="tx1"/>
                          </a:solidFill>
                          <a:effectLst/>
                          <a:latin typeface="+mn-lt"/>
                          <a:ea typeface="+mn-ea"/>
                          <a:cs typeface="+mn-cs"/>
                        </a:rPr>
                        <a:t>Git API</a:t>
                      </a:r>
                    </a:p>
                    <a:p>
                      <a:pPr algn="l" fontAlgn="ctr"/>
                      <a:r>
                        <a:rPr lang="en-US" sz="1000" b="0" kern="1200">
                          <a:solidFill>
                            <a:schemeClr val="tx1"/>
                          </a:solidFill>
                          <a:effectLst/>
                          <a:latin typeface="+mn-lt"/>
                          <a:ea typeface="+mn-ea"/>
                          <a:cs typeface="+mn-cs"/>
                        </a:rPr>
                        <a:t>OpenG Libraries</a:t>
                      </a:r>
                    </a:p>
                    <a:p>
                      <a:pPr algn="l" fontAlgn="ctr"/>
                      <a:r>
                        <a:rPr lang="en-US" sz="1000" b="0" kern="1200" err="1">
                          <a:solidFill>
                            <a:schemeClr val="tx1"/>
                          </a:solidFill>
                          <a:effectLst/>
                          <a:latin typeface="+mn-lt"/>
                          <a:ea typeface="+mn-ea"/>
                          <a:cs typeface="+mn-cs"/>
                        </a:rPr>
                        <a:t>Tortoisegit</a:t>
                      </a:r>
                      <a:endParaRPr lang="en-US" sz="1000" b="0" kern="1200">
                        <a:solidFill>
                          <a:schemeClr val="tx1"/>
                        </a:solidFill>
                        <a:effectLst/>
                        <a:latin typeface="+mn-lt"/>
                        <a:ea typeface="+mn-ea"/>
                        <a:cs typeface="+mn-cs"/>
                      </a:endParaRPr>
                    </a:p>
                    <a:p>
                      <a:pPr algn="l" fontAlgn="ctr"/>
                      <a:r>
                        <a:rPr lang="en-US" sz="1000" b="0" kern="1200">
                          <a:solidFill>
                            <a:schemeClr val="tx1"/>
                          </a:solidFill>
                          <a:effectLst/>
                          <a:latin typeface="+mn-lt"/>
                          <a:ea typeface="+mn-ea"/>
                          <a:cs typeface="+mn-cs"/>
                        </a:rPr>
                        <a:t>Automating </a:t>
                      </a:r>
                      <a:r>
                        <a:rPr lang="en-US" sz="1000" b="0" kern="1200" err="1">
                          <a:solidFill>
                            <a:schemeClr val="tx1"/>
                          </a:solidFill>
                          <a:effectLst/>
                          <a:latin typeface="+mn-lt"/>
                          <a:ea typeface="+mn-ea"/>
                          <a:cs typeface="+mn-cs"/>
                        </a:rPr>
                        <a:t>TortoiseGit</a:t>
                      </a:r>
                      <a:endParaRPr lang="en-US" sz="1000" b="0" kern="1200">
                        <a:solidFill>
                          <a:schemeClr val="tx1"/>
                        </a:solidFill>
                        <a:effectLst/>
                        <a:latin typeface="+mn-lt"/>
                        <a:ea typeface="+mn-ea"/>
                        <a:cs typeface="+mn-cs"/>
                      </a:endParaRPr>
                    </a:p>
                  </a:txBody>
                  <a:tcPr marL="9525" marR="9525" marT="9525" anchor="ctr"/>
                </a:tc>
                <a:extLst>
                  <a:ext uri="{0D108BD9-81ED-4DB2-BD59-A6C34878D82A}">
                    <a16:rowId xmlns:a16="http://schemas.microsoft.com/office/drawing/2014/main" val="1146251151"/>
                  </a:ext>
                </a:extLst>
              </a:tr>
              <a:tr h="350309">
                <a:tc>
                  <a:txBody>
                    <a:bodyPr/>
                    <a:lstStyle/>
                    <a:p>
                      <a:r>
                        <a:rPr lang="en-US" altLang="zh-CN" sz="1000" b="0" kern="1200">
                          <a:solidFill>
                            <a:schemeClr val="tx1"/>
                          </a:solidFill>
                          <a:effectLst/>
                          <a:latin typeface="+mn-lt"/>
                          <a:ea typeface="+mn-ea"/>
                          <a:cs typeface="+mn-cs"/>
                        </a:rPr>
                        <a:t>Project Referred</a:t>
                      </a:r>
                      <a:endParaRPr lang="zh-CN" altLang="en-US" sz="1000" b="0" kern="1200">
                        <a:solidFill>
                          <a:schemeClr val="tx1"/>
                        </a:solidFill>
                        <a:effectLst/>
                        <a:latin typeface="+mn-lt"/>
                        <a:ea typeface="+mn-ea"/>
                        <a:cs typeface="+mn-cs"/>
                      </a:endParaRPr>
                    </a:p>
                  </a:txBody>
                  <a:tcPr anchor="ctr"/>
                </a:tc>
                <a:tc>
                  <a:txBody>
                    <a:bodyPr/>
                    <a:lstStyle/>
                    <a:p>
                      <a:r>
                        <a:rPr lang="en-US" altLang="zh-CN" sz="1000" b="0" kern="1200">
                          <a:solidFill>
                            <a:schemeClr val="tx1"/>
                          </a:solidFill>
                          <a:effectLst/>
                          <a:latin typeface="+mn-lt"/>
                          <a:ea typeface="+mn-ea"/>
                          <a:cs typeface="+mn-cs"/>
                        </a:rPr>
                        <a:t>Development Tool. Recommend to install with LabVIEW if git is used in workflow. </a:t>
                      </a:r>
                      <a:endParaRPr lang="zh-CN" altLang="en-US" sz="1000" b="0" kern="1200">
                        <a:solidFill>
                          <a:schemeClr val="tx1"/>
                        </a:solidFill>
                        <a:effectLst/>
                        <a:latin typeface="+mn-lt"/>
                        <a:ea typeface="+mn-ea"/>
                        <a:cs typeface="+mn-cs"/>
                      </a:endParaRPr>
                    </a:p>
                  </a:txBody>
                  <a:tcPr anchor="ctr"/>
                </a:tc>
                <a:extLst>
                  <a:ext uri="{0D108BD9-81ED-4DB2-BD59-A6C34878D82A}">
                    <a16:rowId xmlns:a16="http://schemas.microsoft.com/office/drawing/2014/main" val="2847601839"/>
                  </a:ext>
                </a:extLst>
              </a:tr>
            </a:tbl>
          </a:graphicData>
        </a:graphic>
      </p:graphicFrame>
      <p:pic>
        <p:nvPicPr>
          <p:cNvPr id="3" name="图片 2">
            <a:extLst>
              <a:ext uri="{FF2B5EF4-FFF2-40B4-BE49-F238E27FC236}">
                <a16:creationId xmlns:a16="http://schemas.microsoft.com/office/drawing/2014/main" id="{6632AB94-AFB3-34DA-1020-BB369406878A}"/>
              </a:ext>
            </a:extLst>
          </p:cNvPr>
          <p:cNvPicPr>
            <a:picLocks noChangeAspect="1"/>
          </p:cNvPicPr>
          <p:nvPr/>
        </p:nvPicPr>
        <p:blipFill>
          <a:blip r:embed="rId4"/>
          <a:stretch>
            <a:fillRect/>
          </a:stretch>
        </p:blipFill>
        <p:spPr>
          <a:xfrm>
            <a:off x="6632200" y="1473221"/>
            <a:ext cx="5475662" cy="3748087"/>
          </a:xfrm>
          <a:prstGeom prst="rect">
            <a:avLst/>
          </a:prstGeom>
        </p:spPr>
      </p:pic>
    </p:spTree>
    <p:extLst>
      <p:ext uri="{BB962C8B-B14F-4D97-AF65-F5344CB8AC3E}">
        <p14:creationId xmlns:p14="http://schemas.microsoft.com/office/powerpoint/2010/main" val="2127095308"/>
      </p:ext>
    </p:extLst>
  </p:cSld>
  <p:clrMapOvr>
    <a:masterClrMapping/>
  </p:clrMapOvr>
</p:sld>
</file>

<file path=ppt/theme/theme1.xml><?xml version="1.0" encoding="utf-8"?>
<a:theme xmlns:a="http://schemas.openxmlformats.org/drawingml/2006/main" name="2020 NI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2DC5ED5D-E823-4B4D-9518-8FB928CAFF37}"/>
    </a:ext>
  </a:extLst>
</a:theme>
</file>

<file path=ppt/theme/theme2.xml><?xml version="1.0" encoding="utf-8"?>
<a:theme xmlns:a="http://schemas.openxmlformats.org/drawingml/2006/main" name="2020 NI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81C65649-7960-A64B-A752-1829842D439C}"/>
    </a:ext>
  </a:extLst>
</a:theme>
</file>

<file path=ppt/theme/theme3.xml><?xml version="1.0" encoding="utf-8"?>
<a:theme xmlns:a="http://schemas.openxmlformats.org/drawingml/2006/main" name="2020 NI Customer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105399FF-6046-3E43-A3E5-8D4CF6E3E8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f410a99-a521-4eb3-940c-117529edaee8">
      <Terms xmlns="http://schemas.microsoft.com/office/infopath/2007/PartnerControls"/>
    </lcf76f155ced4ddcb4097134ff3c332f>
    <TaxCatchAll xmlns="c29d4dc5-e24b-4914-a28a-ba40d2d0efc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C61233B596BA524E84C9B43090543144" ma:contentTypeVersion="16" ma:contentTypeDescription="新建文档。" ma:contentTypeScope="" ma:versionID="752347611b62b3261cc1a2eb0d84b64e">
  <xsd:schema xmlns:xsd="http://www.w3.org/2001/XMLSchema" xmlns:xs="http://www.w3.org/2001/XMLSchema" xmlns:p="http://schemas.microsoft.com/office/2006/metadata/properties" xmlns:ns2="1f410a99-a521-4eb3-940c-117529edaee8" xmlns:ns3="c29d4dc5-e24b-4914-a28a-ba40d2d0efc8" targetNamespace="http://schemas.microsoft.com/office/2006/metadata/properties" ma:root="true" ma:fieldsID="4e92845f0d9aa8849eabff91ae22f1ce" ns2:_="" ns3:_="">
    <xsd:import namespace="1f410a99-a521-4eb3-940c-117529edaee8"/>
    <xsd:import namespace="c29d4dc5-e24b-4914-a28a-ba40d2d0efc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410a99-a521-4eb3-940c-117529edae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图像标记" ma:readOnly="false" ma:fieldId="{5cf76f15-5ced-4ddc-b409-7134ff3c332f}" ma:taxonomyMulti="true" ma:sspId="15d34d70-d8b5-4d24-889f-c4982dcd594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9d4dc5-e24b-4914-a28a-ba40d2d0efc8" elementFormDefault="qualified">
    <xsd:import namespace="http://schemas.microsoft.com/office/2006/documentManagement/types"/>
    <xsd:import namespace="http://schemas.microsoft.com/office/infopath/2007/PartnerControls"/>
    <xsd:element name="SharedWithUsers" ma:index="10"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享对象详细信息" ma:internalName="SharedWithDetails" ma:readOnly="true">
      <xsd:simpleType>
        <xsd:restriction base="dms:Note">
          <xsd:maxLength value="255"/>
        </xsd:restriction>
      </xsd:simpleType>
    </xsd:element>
    <xsd:element name="TaxCatchAll" ma:index="23" nillable="true" ma:displayName="Taxonomy Catch All Column" ma:hidden="true" ma:list="{e90bf907-d4ea-498f-b724-85a27270e56a}" ma:internalName="TaxCatchAll" ma:showField="CatchAllData" ma:web="c29d4dc5-e24b-4914-a28a-ba40d2d0ef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01112C-92E5-4B0B-B5DE-5BCBF6070076}">
  <ds:schemaRefs>
    <ds:schemaRef ds:uri="http://schemas.microsoft.com/sharepoint/v3/contenttype/forms"/>
  </ds:schemaRefs>
</ds:datastoreItem>
</file>

<file path=customXml/itemProps2.xml><?xml version="1.0" encoding="utf-8"?>
<ds:datastoreItem xmlns:ds="http://schemas.openxmlformats.org/officeDocument/2006/customXml" ds:itemID="{2C581608-B4F4-4E11-8523-1E91FAB52E39}">
  <ds:schemaRefs>
    <ds:schemaRef ds:uri="1f410a99-a521-4eb3-940c-117529edaee8"/>
    <ds:schemaRef ds:uri="c29d4dc5-e24b-4914-a28a-ba40d2d0ef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D33C25-6D20-4F2A-A499-87B1F556BEA4}"/>
</file>

<file path=docProps/app.xml><?xml version="1.0" encoding="utf-8"?>
<Properties xmlns="http://schemas.openxmlformats.org/officeDocument/2006/extended-properties" xmlns:vt="http://schemas.openxmlformats.org/officeDocument/2006/docPropsVTypes">
  <Template>2020 Corporate Template FINAL</Template>
  <TotalTime>0</TotalTime>
  <Words>2191</Words>
  <Application>Microsoft Office PowerPoint</Application>
  <PresentationFormat>Widescreen</PresentationFormat>
  <Paragraphs>414</Paragraphs>
  <Slides>20</Slides>
  <Notes>4</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Helvetica Neue Light</vt:lpstr>
      <vt:lpstr>等线</vt:lpstr>
      <vt:lpstr>Arial</vt:lpstr>
      <vt:lpstr>Calibri</vt:lpstr>
      <vt:lpstr>Consolas</vt:lpstr>
      <vt:lpstr>Times New Roman</vt:lpstr>
      <vt:lpstr>Wingdings</vt:lpstr>
      <vt:lpstr>2020 NI Corporate Template</vt:lpstr>
      <vt:lpstr>2020 NI Confidential Corporate Template</vt:lpstr>
      <vt:lpstr>2020 NI Customer Confidential Corporate Template</vt:lpstr>
      <vt:lpstr>Reuse Library</vt:lpstr>
      <vt:lpstr>Value Proposition</vt:lpstr>
      <vt:lpstr>Current State &amp; Benefited Projects</vt:lpstr>
      <vt:lpstr>Execution Plan &amp; Deliverables</vt:lpstr>
      <vt:lpstr>Appendix</vt:lpstr>
      <vt:lpstr>PowerPoint Presentation</vt:lpstr>
      <vt:lpstr>LabVIEW Version Selector</vt:lpstr>
      <vt:lpstr>LabVIEW QuickDrops Manager</vt:lpstr>
      <vt:lpstr>SimpleGit-Provider</vt:lpstr>
      <vt:lpstr>NEVSTOP-3rdParty-Dependencies</vt:lpstr>
      <vt:lpstr>NEVSTOP-Programming-Palette</vt:lpstr>
      <vt:lpstr>Tag DB Library – Tag/Configuration/UI Management</vt:lpstr>
      <vt:lpstr>LabVIEW-Stop-Signal – Exit Mechanism </vt:lpstr>
      <vt:lpstr>LabVIEW GlobalStop Library – Exit Mechanism </vt:lpstr>
      <vt:lpstr>LabVIEW-MassData-Smart-Ptr – Streaming Data </vt:lpstr>
      <vt:lpstr>LvCICD - Customer Action for LabVIEW CI/CD (lvCICD) </vt:lpstr>
      <vt:lpstr>LabVIEW X-Controls</vt:lpstr>
      <vt:lpstr>ZMQ-Protocol-Interface</vt:lpstr>
      <vt:lpstr>Multi-Chns-Sdk-Comm</vt:lpstr>
      <vt:lpstr>Xilinx Virtual Cable In Vivado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Reuse LabVIEW Content</dc:title>
  <dc:creator>Yao Li</dc:creator>
  <cp:lastModifiedBy>Ze Yang</cp:lastModifiedBy>
  <cp:revision>1</cp:revision>
  <dcterms:created xsi:type="dcterms:W3CDTF">2023-04-19T05:05:21Z</dcterms:created>
  <dcterms:modified xsi:type="dcterms:W3CDTF">2023-04-27T09:11:43Z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0x010100C61233B596BA524E84C9B43090543144</vt:lpwstr>
  </property>
  <property fmtid="{D5CDD505-2E9C-101B-9397-08002B2CF9AE}" pid="3" name="MediaServiceImageTags">
    <vt:lpwstr/>
  </property>
  <property fmtid="{D5CDD505-2E9C-101B-9397-08002B2CF9AE}" pid="4" name="MSIP_Label_76122db4-a595-414e-9ece-6adfb473e1a0_Enabled">
    <vt:lpwstr>true</vt:lpwstr>
  </property>
  <property fmtid="{D5CDD505-2E9C-101B-9397-08002B2CF9AE}" pid="5" name="MSIP_Label_76122db4-a595-414e-9ece-6adfb473e1a0_SetDate">
    <vt:lpwstr>2023-04-23T06:46:10Z</vt:lpwstr>
  </property>
  <property fmtid="{D5CDD505-2E9C-101B-9397-08002B2CF9AE}" pid="6" name="MSIP_Label_76122db4-a595-414e-9ece-6adfb473e1a0_Method">
    <vt:lpwstr>Standard</vt:lpwstr>
  </property>
  <property fmtid="{D5CDD505-2E9C-101B-9397-08002B2CF9AE}" pid="7" name="MSIP_Label_76122db4-a595-414e-9ece-6adfb473e1a0_Name">
    <vt:lpwstr>Internal</vt:lpwstr>
  </property>
  <property fmtid="{D5CDD505-2E9C-101B-9397-08002B2CF9AE}" pid="8" name="MSIP_Label_76122db4-a595-414e-9ece-6adfb473e1a0_SiteId">
    <vt:lpwstr>87ba1f9a-44cd-43a6-b008-6fdb45a5204e</vt:lpwstr>
  </property>
  <property fmtid="{D5CDD505-2E9C-101B-9397-08002B2CF9AE}" pid="9" name="MSIP_Label_76122db4-a595-414e-9ece-6adfb473e1a0_ActionId">
    <vt:lpwstr>db889a21-7fae-4a1d-b803-269e889a27e6</vt:lpwstr>
  </property>
  <property fmtid="{D5CDD505-2E9C-101B-9397-08002B2CF9AE}" pid="10" name="MSIP_Label_76122db4-a595-414e-9ece-6adfb473e1a0_ContentBits">
    <vt:lpwstr>2</vt:lpwstr>
  </property>
  <property fmtid="{D5CDD505-2E9C-101B-9397-08002B2CF9AE}" pid="11" name="ClassificationContentMarkingFooterLocations">
    <vt:lpwstr>2020 NI Corporate Template:4\2020 NI Confidential Corporate Template:4\2020 NI Customer Confidential Corporate Template:4</vt:lpwstr>
  </property>
  <property fmtid="{D5CDD505-2E9C-101B-9397-08002B2CF9AE}" pid="12" name="ClassificationContentMarkingFooterText">
    <vt:lpwstr>INTERNAL - NI CONFIDENTIAL</vt:lpwstr>
  </property>
</Properties>
</file>